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5272" r:id="rId2"/>
    <p:sldMasterId id="2147485285" r:id="rId3"/>
  </p:sldMasterIdLst>
  <p:notesMasterIdLst>
    <p:notesMasterId r:id="rId32"/>
  </p:notesMasterIdLst>
  <p:handoutMasterIdLst>
    <p:handoutMasterId r:id="rId33"/>
  </p:handoutMasterIdLst>
  <p:sldIdLst>
    <p:sldId id="414" r:id="rId4"/>
    <p:sldId id="350" r:id="rId5"/>
    <p:sldId id="351" r:id="rId6"/>
    <p:sldId id="359" r:id="rId7"/>
    <p:sldId id="358" r:id="rId8"/>
    <p:sldId id="357" r:id="rId9"/>
    <p:sldId id="356" r:id="rId10"/>
    <p:sldId id="352" r:id="rId11"/>
    <p:sldId id="353" r:id="rId12"/>
    <p:sldId id="354" r:id="rId13"/>
    <p:sldId id="355" r:id="rId14"/>
    <p:sldId id="360" r:id="rId15"/>
    <p:sldId id="361" r:id="rId16"/>
    <p:sldId id="362" r:id="rId17"/>
    <p:sldId id="363" r:id="rId18"/>
    <p:sldId id="364" r:id="rId19"/>
    <p:sldId id="365" r:id="rId20"/>
    <p:sldId id="366" r:id="rId21"/>
    <p:sldId id="368" r:id="rId22"/>
    <p:sldId id="369" r:id="rId23"/>
    <p:sldId id="370" r:id="rId24"/>
    <p:sldId id="371" r:id="rId25"/>
    <p:sldId id="372" r:id="rId26"/>
    <p:sldId id="373" r:id="rId27"/>
    <p:sldId id="374" r:id="rId28"/>
    <p:sldId id="375" r:id="rId29"/>
    <p:sldId id="416" r:id="rId30"/>
    <p:sldId id="415" r:id="rId31"/>
  </p:sldIdLst>
  <p:sldSz cx="9144000" cy="5143500" type="screen16x9"/>
  <p:notesSz cx="6797675" cy="9926638"/>
  <p:embeddedFontLst>
    <p:embeddedFont>
      <p:font typeface="Arial Black" panose="020B0A04020102020204" pitchFamily="34" charset="0"/>
      <p:bold r:id="rId34"/>
    </p:embeddedFont>
    <p:embeddedFont>
      <p:font typeface="Helvetica" panose="020B060402020202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Helvetica Light" panose="020B0404020202030204"/>
      <p:regular r:id="rId41"/>
    </p:embeddedFont>
    <p:embeddedFont>
      <p:font typeface="Calibri" panose="020F0502020204030204" pitchFamily="34" charset="0"/>
      <p:regular r:id="rId42"/>
      <p:bold r:id="rId43"/>
      <p:italic r:id="rId44"/>
      <p:boldItalic r:id="rId45"/>
    </p:embeddedFont>
    <p:embeddedFont>
      <p:font typeface="Tahoma" panose="020B0604030504040204" pitchFamily="34" charset="0"/>
      <p:regular r:id="rId46"/>
      <p:bold r:id="rId47"/>
    </p:embeddedFont>
  </p:embeddedFontLst>
  <p:defaultTextStyle>
    <a:defPPr>
      <a:defRPr lang="en-US"/>
    </a:defPPr>
    <a:lvl1pPr algn="l" defTabSz="457189" rtl="0" eaLnBrk="0" fontAlgn="base" hangingPunct="0">
      <a:spcBef>
        <a:spcPct val="0"/>
      </a:spcBef>
      <a:spcAft>
        <a:spcPct val="0"/>
      </a:spcAft>
      <a:defRPr kern="1200">
        <a:solidFill>
          <a:schemeClr val="tx1"/>
        </a:solidFill>
        <a:latin typeface="Helvetica Light"/>
        <a:ea typeface="+mn-ea"/>
        <a:cs typeface="Arial" panose="020B0604020202020204" pitchFamily="34" charset="0"/>
      </a:defRPr>
    </a:lvl1pPr>
    <a:lvl2pPr marL="457189" algn="l" defTabSz="457189" rtl="0" eaLnBrk="0" fontAlgn="base" hangingPunct="0">
      <a:spcBef>
        <a:spcPct val="0"/>
      </a:spcBef>
      <a:spcAft>
        <a:spcPct val="0"/>
      </a:spcAft>
      <a:defRPr kern="1200">
        <a:solidFill>
          <a:schemeClr val="tx1"/>
        </a:solidFill>
        <a:latin typeface="Helvetica Light"/>
        <a:ea typeface="+mn-ea"/>
        <a:cs typeface="Arial" panose="020B0604020202020204" pitchFamily="34" charset="0"/>
      </a:defRPr>
    </a:lvl2pPr>
    <a:lvl3pPr marL="914378" algn="l" defTabSz="457189" rtl="0" eaLnBrk="0" fontAlgn="base" hangingPunct="0">
      <a:spcBef>
        <a:spcPct val="0"/>
      </a:spcBef>
      <a:spcAft>
        <a:spcPct val="0"/>
      </a:spcAft>
      <a:defRPr kern="1200">
        <a:solidFill>
          <a:schemeClr val="tx1"/>
        </a:solidFill>
        <a:latin typeface="Helvetica Light"/>
        <a:ea typeface="+mn-ea"/>
        <a:cs typeface="Arial" panose="020B0604020202020204" pitchFamily="34" charset="0"/>
      </a:defRPr>
    </a:lvl3pPr>
    <a:lvl4pPr marL="1371566" algn="l" defTabSz="457189" rtl="0" eaLnBrk="0" fontAlgn="base" hangingPunct="0">
      <a:spcBef>
        <a:spcPct val="0"/>
      </a:spcBef>
      <a:spcAft>
        <a:spcPct val="0"/>
      </a:spcAft>
      <a:defRPr kern="1200">
        <a:solidFill>
          <a:schemeClr val="tx1"/>
        </a:solidFill>
        <a:latin typeface="Helvetica Light"/>
        <a:ea typeface="+mn-ea"/>
        <a:cs typeface="Arial" panose="020B0604020202020204" pitchFamily="34" charset="0"/>
      </a:defRPr>
    </a:lvl4pPr>
    <a:lvl5pPr marL="1828754" algn="l" defTabSz="457189" rtl="0" eaLnBrk="0" fontAlgn="base" hangingPunct="0">
      <a:spcBef>
        <a:spcPct val="0"/>
      </a:spcBef>
      <a:spcAft>
        <a:spcPct val="0"/>
      </a:spcAft>
      <a:defRPr kern="1200">
        <a:solidFill>
          <a:schemeClr val="tx1"/>
        </a:solidFill>
        <a:latin typeface="Helvetica Light"/>
        <a:ea typeface="+mn-ea"/>
        <a:cs typeface="Arial" panose="020B0604020202020204" pitchFamily="34" charset="0"/>
      </a:defRPr>
    </a:lvl5pPr>
    <a:lvl6pPr marL="2285943" algn="l" defTabSz="914378" rtl="0" eaLnBrk="1" latinLnBrk="0" hangingPunct="1">
      <a:defRPr kern="1200">
        <a:solidFill>
          <a:schemeClr val="tx1"/>
        </a:solidFill>
        <a:latin typeface="Helvetica Light"/>
        <a:ea typeface="+mn-ea"/>
        <a:cs typeface="Arial" panose="020B0604020202020204" pitchFamily="34" charset="0"/>
      </a:defRPr>
    </a:lvl6pPr>
    <a:lvl7pPr marL="2743132" algn="l" defTabSz="914378" rtl="0" eaLnBrk="1" latinLnBrk="0" hangingPunct="1">
      <a:defRPr kern="1200">
        <a:solidFill>
          <a:schemeClr val="tx1"/>
        </a:solidFill>
        <a:latin typeface="Helvetica Light"/>
        <a:ea typeface="+mn-ea"/>
        <a:cs typeface="Arial" panose="020B0604020202020204" pitchFamily="34" charset="0"/>
      </a:defRPr>
    </a:lvl7pPr>
    <a:lvl8pPr marL="3200320" algn="l" defTabSz="914378" rtl="0" eaLnBrk="1" latinLnBrk="0" hangingPunct="1">
      <a:defRPr kern="1200">
        <a:solidFill>
          <a:schemeClr val="tx1"/>
        </a:solidFill>
        <a:latin typeface="Helvetica Light"/>
        <a:ea typeface="+mn-ea"/>
        <a:cs typeface="Arial" panose="020B0604020202020204" pitchFamily="34" charset="0"/>
      </a:defRPr>
    </a:lvl8pPr>
    <a:lvl9pPr marL="3657509" algn="l" defTabSz="914378" rtl="0" eaLnBrk="1" latinLnBrk="0" hangingPunct="1">
      <a:defRPr kern="1200">
        <a:solidFill>
          <a:schemeClr val="tx1"/>
        </a:solidFill>
        <a:latin typeface="Helvetica Light"/>
        <a:ea typeface="+mn-ea"/>
        <a:cs typeface="Arial" panose="020B0604020202020204" pitchFamily="34" charset="0"/>
      </a:defRPr>
    </a:lvl9pPr>
  </p:defaultTextStyle>
  <p:extLst>
    <p:ext uri="{EFAFB233-063F-42B5-8137-9DF3F51BA10A}">
      <p15:sldGuideLst xmlns="" xmlns:p15="http://schemas.microsoft.com/office/powerpoint/2012/main">
        <p15:guide id="1" orient="horz" pos="2164">
          <p15:clr>
            <a:srgbClr val="A4A3A4"/>
          </p15:clr>
        </p15:guide>
        <p15:guide id="2" orient="horz" pos="2096">
          <p15:clr>
            <a:srgbClr val="A4A3A4"/>
          </p15:clr>
        </p15:guide>
        <p15:guide id="3" orient="horz" pos="463">
          <p15:clr>
            <a:srgbClr val="A4A3A4"/>
          </p15:clr>
        </p15:guide>
        <p15:guide id="4" orient="horz" pos="1439">
          <p15:clr>
            <a:srgbClr val="A4A3A4"/>
          </p15:clr>
        </p15:guide>
        <p15:guide id="5" pos="1429">
          <p15:clr>
            <a:srgbClr val="A4A3A4"/>
          </p15:clr>
        </p15:guide>
        <p15:guide id="6" pos="2540">
          <p15:clr>
            <a:srgbClr val="A4A3A4"/>
          </p15:clr>
        </p15:guide>
        <p15:guide id="7" pos="4150">
          <p15:clr>
            <a:srgbClr val="A4A3A4"/>
          </p15:clr>
        </p15:guide>
        <p15:guide id="8" pos="1950">
          <p15:clr>
            <a:srgbClr val="A4A3A4"/>
          </p15:clr>
        </p15:guide>
        <p15:guide id="9" pos="5193">
          <p15:clr>
            <a:srgbClr val="A4A3A4"/>
          </p15:clr>
        </p15:guide>
        <p15:guide id="10" pos="1610">
          <p15:clr>
            <a:srgbClr val="A4A3A4"/>
          </p15:clr>
        </p15:guide>
        <p15:guide id="11"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4899"/>
    <a:srgbClr val="EE7203"/>
    <a:srgbClr val="FFFFFF"/>
    <a:srgbClr val="DAE8F8"/>
    <a:srgbClr val="D9E1F9"/>
    <a:srgbClr val="BE0F02"/>
    <a:srgbClr val="842A28"/>
    <a:srgbClr val="EF62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23" autoAdjust="0"/>
    <p:restoredTop sz="95501" autoAdjust="0"/>
  </p:normalViewPr>
  <p:slideViewPr>
    <p:cSldViewPr snapToGrid="0" snapToObjects="1">
      <p:cViewPr varScale="1">
        <p:scale>
          <a:sx n="108" d="100"/>
          <a:sy n="108" d="100"/>
        </p:scale>
        <p:origin x="-749" y="-67"/>
      </p:cViewPr>
      <p:guideLst>
        <p:guide orient="horz" pos="2164"/>
        <p:guide orient="horz" pos="2096"/>
        <p:guide orient="horz" pos="463"/>
        <p:guide orient="horz" pos="1439"/>
        <p:guide pos="1429"/>
        <p:guide pos="2540"/>
        <p:guide pos="4150"/>
        <p:guide pos="1950"/>
        <p:guide pos="5193"/>
        <p:guide pos="161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27"/>
    </p:cViewPr>
  </p:sorterViewPr>
  <p:notesViewPr>
    <p:cSldViewPr snapToGrid="0" snapToObjects="1">
      <p:cViewPr>
        <p:scale>
          <a:sx n="66" d="100"/>
          <a:sy n="66" d="100"/>
        </p:scale>
        <p:origin x="998" y="-8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1.fntdata"/><Relationship Id="rId94"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8475"/>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sz="quarter" idx="1"/>
          </p:nvPr>
        </p:nvSpPr>
        <p:spPr>
          <a:xfrm>
            <a:off x="3849688" y="0"/>
            <a:ext cx="2946400" cy="498475"/>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B09C12E3-60CF-4BF0-A5F6-A422F82EB806}" type="datetimeFigureOut">
              <a:rPr lang="tr-TR"/>
              <a:pPr>
                <a:defRPr/>
              </a:pPr>
              <a:t>23.04.2019</a:t>
            </a:fld>
            <a:endParaRPr lang="tr-TR"/>
          </a:p>
        </p:txBody>
      </p:sp>
      <p:sp>
        <p:nvSpPr>
          <p:cNvPr id="4" name="Altbilgi Yer Tutucusu 3"/>
          <p:cNvSpPr>
            <a:spLocks noGrp="1"/>
          </p:cNvSpPr>
          <p:nvPr>
            <p:ph type="ftr" sz="quarter" idx="2"/>
          </p:nvPr>
        </p:nvSpPr>
        <p:spPr>
          <a:xfrm>
            <a:off x="0" y="9428163"/>
            <a:ext cx="2946400" cy="49847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tr-TR"/>
          </a:p>
        </p:txBody>
      </p:sp>
      <p:sp>
        <p:nvSpPr>
          <p:cNvPr id="5" name="Slayt Numarası Yer Tutucusu 4"/>
          <p:cNvSpPr>
            <a:spLocks noGrp="1"/>
          </p:cNvSpPr>
          <p:nvPr>
            <p:ph type="sldNum" sz="quarter" idx="3"/>
          </p:nvPr>
        </p:nvSpPr>
        <p:spPr>
          <a:xfrm>
            <a:off x="3849688" y="9428163"/>
            <a:ext cx="2946400" cy="49847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A9031EE-F835-49EC-B6B1-1E576225F063}" type="slidenum">
              <a:rPr lang="tr-TR" altLang="tr-TR"/>
              <a:pPr>
                <a:defRPr/>
              </a:pPr>
              <a:t>‹#›</a:t>
            </a:fld>
            <a:endParaRPr lang="tr-TR" altLang="tr-TR"/>
          </a:p>
        </p:txBody>
      </p:sp>
    </p:spTree>
    <p:extLst>
      <p:ext uri="{BB962C8B-B14F-4D97-AF65-F5344CB8AC3E}">
        <p14:creationId xmlns:p14="http://schemas.microsoft.com/office/powerpoint/2010/main" val="2279404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3177" tIns="46589" rIns="93177" bIns="46589" rtlCol="0"/>
          <a:lstStyle>
            <a:lvl1pPr algn="l" eaLnBrk="1" hangingPunct="1">
              <a:defRPr sz="1200">
                <a:cs typeface="Arial" pitchFamily="34" charset="0"/>
              </a:defRPr>
            </a:lvl1pPr>
          </a:lstStyle>
          <a:p>
            <a:pPr>
              <a:defRPr/>
            </a:pPr>
            <a:endParaRPr lang="tr-TR"/>
          </a:p>
        </p:txBody>
      </p:sp>
      <p:sp>
        <p:nvSpPr>
          <p:cNvPr id="3" name="Veri Yer Tutucusu 2"/>
          <p:cNvSpPr>
            <a:spLocks noGrp="1"/>
          </p:cNvSpPr>
          <p:nvPr>
            <p:ph type="dt" idx="1"/>
          </p:nvPr>
        </p:nvSpPr>
        <p:spPr>
          <a:xfrm>
            <a:off x="3849688" y="0"/>
            <a:ext cx="2946400" cy="496888"/>
          </a:xfrm>
          <a:prstGeom prst="rect">
            <a:avLst/>
          </a:prstGeom>
        </p:spPr>
        <p:txBody>
          <a:bodyPr vert="horz" lIns="93177" tIns="46589" rIns="93177" bIns="46589" rtlCol="0"/>
          <a:lstStyle>
            <a:lvl1pPr algn="r" eaLnBrk="1" hangingPunct="1">
              <a:defRPr sz="1200">
                <a:cs typeface="Arial" pitchFamily="34" charset="0"/>
              </a:defRPr>
            </a:lvl1pPr>
          </a:lstStyle>
          <a:p>
            <a:pPr>
              <a:defRPr/>
            </a:pPr>
            <a:fld id="{A15A5A95-C5CD-4368-9474-F637DCBDD324}" type="datetimeFigureOut">
              <a:rPr lang="tr-TR"/>
              <a:pPr>
                <a:defRPr/>
              </a:pPr>
              <a:t>23.04.2019</a:t>
            </a:fld>
            <a:endParaRPr lang="tr-TR"/>
          </a:p>
        </p:txBody>
      </p:sp>
      <p:sp>
        <p:nvSpPr>
          <p:cNvPr id="4" name="Slayt Görüntüsü Yer Tutucus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3177" tIns="46589" rIns="93177" bIns="46589" rtlCol="0" anchor="ctr"/>
          <a:lstStyle/>
          <a:p>
            <a:pPr lvl="0"/>
            <a:endParaRPr lang="tr-TR" noProof="0"/>
          </a:p>
        </p:txBody>
      </p:sp>
      <p:sp>
        <p:nvSpPr>
          <p:cNvPr id="5" name="Not Yer Tutucusu 4"/>
          <p:cNvSpPr>
            <a:spLocks noGrp="1"/>
          </p:cNvSpPr>
          <p:nvPr>
            <p:ph type="body" sz="quarter" idx="3"/>
          </p:nvPr>
        </p:nvSpPr>
        <p:spPr>
          <a:xfrm>
            <a:off x="681038" y="4716463"/>
            <a:ext cx="5435600" cy="4465637"/>
          </a:xfrm>
          <a:prstGeom prst="rect">
            <a:avLst/>
          </a:prstGeom>
        </p:spPr>
        <p:txBody>
          <a:bodyPr vert="horz" lIns="93177" tIns="46589" rIns="93177" bIns="46589"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bilgi Yer Tutucusu 5"/>
          <p:cNvSpPr>
            <a:spLocks noGrp="1"/>
          </p:cNvSpPr>
          <p:nvPr>
            <p:ph type="ftr" sz="quarter" idx="4"/>
          </p:nvPr>
        </p:nvSpPr>
        <p:spPr>
          <a:xfrm>
            <a:off x="0" y="9428163"/>
            <a:ext cx="2946400" cy="496887"/>
          </a:xfrm>
          <a:prstGeom prst="rect">
            <a:avLst/>
          </a:prstGeom>
        </p:spPr>
        <p:txBody>
          <a:bodyPr vert="horz" lIns="93177" tIns="46589" rIns="93177" bIns="46589" rtlCol="0" anchor="b"/>
          <a:lstStyle>
            <a:lvl1pPr algn="l" eaLnBrk="1" hangingPunct="1">
              <a:defRPr sz="1200">
                <a:cs typeface="Arial" pitchFamily="34" charset="0"/>
              </a:defRPr>
            </a:lvl1pPr>
          </a:lstStyle>
          <a:p>
            <a:pPr>
              <a:defRPr/>
            </a:pPr>
            <a:endParaRPr lang="tr-TR"/>
          </a:p>
        </p:txBody>
      </p:sp>
      <p:sp>
        <p:nvSpPr>
          <p:cNvPr id="7" name="Slayt Numarası Yer Tutucusu 6"/>
          <p:cNvSpPr>
            <a:spLocks noGrp="1"/>
          </p:cNvSpPr>
          <p:nvPr>
            <p:ph type="sldNum" sz="quarter" idx="5"/>
          </p:nvPr>
        </p:nvSpPr>
        <p:spPr>
          <a:xfrm>
            <a:off x="3849688" y="9428163"/>
            <a:ext cx="2946400" cy="496887"/>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FE7CFF93-B55D-4453-BDA0-18A3579D7903}" type="slidenum">
              <a:rPr lang="tr-TR" altLang="tr-TR"/>
              <a:pPr>
                <a:defRPr/>
              </a:pPr>
              <a:t>‹#›</a:t>
            </a:fld>
            <a:endParaRPr lang="tr-TR" altLang="tr-TR"/>
          </a:p>
        </p:txBody>
      </p:sp>
    </p:spTree>
    <p:extLst>
      <p:ext uri="{BB962C8B-B14F-4D97-AF65-F5344CB8AC3E}">
        <p14:creationId xmlns:p14="http://schemas.microsoft.com/office/powerpoint/2010/main" val="3416359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189" algn="l" rtl="0" eaLnBrk="0" fontAlgn="base" hangingPunct="0">
      <a:spcBef>
        <a:spcPct val="30000"/>
      </a:spcBef>
      <a:spcAft>
        <a:spcPct val="0"/>
      </a:spcAft>
      <a:defRPr sz="1200" kern="1200">
        <a:solidFill>
          <a:schemeClr val="tx1"/>
        </a:solidFill>
        <a:latin typeface="+mn-lt"/>
        <a:ea typeface="+mn-ea"/>
        <a:cs typeface="+mn-cs"/>
      </a:defRPr>
    </a:lvl2pPr>
    <a:lvl3pPr marL="914378" algn="l" rtl="0" eaLnBrk="0" fontAlgn="base" hangingPunct="0">
      <a:spcBef>
        <a:spcPct val="30000"/>
      </a:spcBef>
      <a:spcAft>
        <a:spcPct val="0"/>
      </a:spcAft>
      <a:defRPr sz="1200" kern="1200">
        <a:solidFill>
          <a:schemeClr val="tx1"/>
        </a:solidFill>
        <a:latin typeface="+mn-lt"/>
        <a:ea typeface="+mn-ea"/>
        <a:cs typeface="+mn-cs"/>
      </a:defRPr>
    </a:lvl3pPr>
    <a:lvl4pPr marL="1371566" algn="l" rtl="0" eaLnBrk="0" fontAlgn="base" hangingPunct="0">
      <a:spcBef>
        <a:spcPct val="30000"/>
      </a:spcBef>
      <a:spcAft>
        <a:spcPct val="0"/>
      </a:spcAft>
      <a:defRPr sz="1200" kern="1200">
        <a:solidFill>
          <a:schemeClr val="tx1"/>
        </a:solidFill>
        <a:latin typeface="+mn-lt"/>
        <a:ea typeface="+mn-ea"/>
        <a:cs typeface="+mn-cs"/>
      </a:defRPr>
    </a:lvl4pPr>
    <a:lvl5pPr marL="1828754" algn="l" rtl="0" eaLnBrk="0" fontAlgn="base" hangingPunct="0">
      <a:spcBef>
        <a:spcPct val="30000"/>
      </a:spcBef>
      <a:spcAft>
        <a:spcPct val="0"/>
      </a:spcAft>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a:solidFill>
                  <a:schemeClr val="tx1"/>
                </a:solidFill>
                <a:effectLst/>
                <a:latin typeface="+mn-lt"/>
                <a:ea typeface="+mn-ea"/>
                <a:cs typeface="+mn-cs"/>
              </a:rPr>
              <a:t>İplerin Yapısı Ve Çeşitleri</a:t>
            </a:r>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 </a:t>
            </a:r>
          </a:p>
          <a:p>
            <a:r>
              <a:rPr lang="tr-TR" sz="1200" kern="1200" dirty="0">
                <a:solidFill>
                  <a:schemeClr val="tx1"/>
                </a:solidFill>
                <a:effectLst/>
                <a:latin typeface="+mn-lt"/>
                <a:ea typeface="+mn-ea"/>
                <a:cs typeface="+mn-cs"/>
              </a:rPr>
              <a:t>İpler yapılarına göre ikiye ayrılırlar: Örgü ipler ve </a:t>
            </a:r>
            <a:r>
              <a:rPr lang="tr-TR" sz="1200" kern="1200" dirty="0" err="1">
                <a:solidFill>
                  <a:schemeClr val="tx1"/>
                </a:solidFill>
                <a:effectLst/>
                <a:latin typeface="+mn-lt"/>
                <a:ea typeface="+mn-ea"/>
                <a:cs typeface="+mn-cs"/>
              </a:rPr>
              <a:t>Kernmantle</a:t>
            </a:r>
            <a:r>
              <a:rPr lang="tr-TR" sz="1200" kern="1200" dirty="0">
                <a:solidFill>
                  <a:schemeClr val="tx1"/>
                </a:solidFill>
                <a:effectLst/>
                <a:latin typeface="+mn-lt"/>
                <a:ea typeface="+mn-ea"/>
                <a:cs typeface="+mn-cs"/>
              </a:rPr>
              <a:t> ipler. Örgü ipler birçok lifin sarılarak oluşturduğu ve son sarımın üç örgüden oluştuğu iplerdir. Dinamik özellikleri yoktur ve diğer mekanik dezavantajlarından dolayı günümüzde kurtarma faaliyetlerinde kullanılmamaktadırlar. </a:t>
            </a:r>
            <a:r>
              <a:rPr lang="tr-TR" sz="1200" kern="1200" dirty="0" err="1">
                <a:solidFill>
                  <a:schemeClr val="tx1"/>
                </a:solidFill>
                <a:effectLst/>
                <a:latin typeface="+mn-lt"/>
                <a:ea typeface="+mn-ea"/>
                <a:cs typeface="+mn-cs"/>
              </a:rPr>
              <a:t>Kernmantle</a:t>
            </a:r>
            <a:r>
              <a:rPr lang="tr-TR" sz="1200" kern="1200" dirty="0">
                <a:solidFill>
                  <a:schemeClr val="tx1"/>
                </a:solidFill>
                <a:effectLst/>
                <a:latin typeface="+mn-lt"/>
                <a:ea typeface="+mn-ea"/>
                <a:cs typeface="+mn-cs"/>
              </a:rPr>
              <a:t> (mantolu) ipler iki katmandan </a:t>
            </a:r>
            <a:r>
              <a:rPr lang="tr-TR" sz="1200" kern="1200" dirty="0" err="1">
                <a:solidFill>
                  <a:schemeClr val="tx1"/>
                </a:solidFill>
                <a:effectLst/>
                <a:latin typeface="+mn-lt"/>
                <a:ea typeface="+mn-ea"/>
                <a:cs typeface="+mn-cs"/>
              </a:rPr>
              <a:t>oluşur.Yükün</a:t>
            </a:r>
            <a:r>
              <a:rPr lang="tr-TR" sz="1200" kern="1200" dirty="0">
                <a:solidFill>
                  <a:schemeClr val="tx1"/>
                </a:solidFill>
                <a:effectLst/>
                <a:latin typeface="+mn-lt"/>
                <a:ea typeface="+mn-ea"/>
                <a:cs typeface="+mn-cs"/>
              </a:rPr>
              <a:t> %70ini taşıyan bir çekirdek ve onu dış etkenlerden koruyan çepeçevre bir mantosu vardır ve kurtarma faaliyetlerinde kullanılmaktadır. Kurtarmada kullanılan ipler UIAA ( Uluslararası Dağcılık Federasyonu Birliği) ve CE (Avrupa Standartları) normlarına uygun olmalıdır.</a:t>
            </a:r>
          </a:p>
          <a:p>
            <a:endParaRPr lang="tr-TR" dirty="0"/>
          </a:p>
        </p:txBody>
      </p:sp>
      <p:sp>
        <p:nvSpPr>
          <p:cNvPr id="4" name="Slayt Numarası Yer Tutucusu 3"/>
          <p:cNvSpPr>
            <a:spLocks noGrp="1"/>
          </p:cNvSpPr>
          <p:nvPr>
            <p:ph type="sldNum" sz="quarter" idx="10"/>
          </p:nvPr>
        </p:nvSpPr>
        <p:spPr/>
        <p:txBody>
          <a:bodyPr/>
          <a:lstStyle/>
          <a:p>
            <a:pPr>
              <a:defRPr/>
            </a:pPr>
            <a:fld id="{FE7CFF93-B55D-4453-BDA0-18A3579D7903}" type="slidenum">
              <a:rPr lang="tr-TR" altLang="tr-TR" smtClean="0"/>
              <a:pPr>
                <a:defRPr/>
              </a:pPr>
              <a:t>2</a:t>
            </a:fld>
            <a:endParaRPr lang="tr-TR" altLang="tr-TR"/>
          </a:p>
        </p:txBody>
      </p:sp>
    </p:spTree>
    <p:extLst>
      <p:ext uri="{BB962C8B-B14F-4D97-AF65-F5344CB8AC3E}">
        <p14:creationId xmlns:p14="http://schemas.microsoft.com/office/powerpoint/2010/main" val="151010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eaLnBrk="0" hangingPunct="0"/>
            <a:r>
              <a:rPr lang="tr-TR" sz="1200" b="1" kern="1200" dirty="0">
                <a:solidFill>
                  <a:schemeClr val="tx1"/>
                </a:solidFill>
                <a:effectLst/>
                <a:latin typeface="+mn-lt"/>
                <a:ea typeface="+mn-ea"/>
                <a:cs typeface="+mn-cs"/>
              </a:rPr>
              <a:t>-</a:t>
            </a:r>
            <a:r>
              <a:rPr lang="tr-TR" sz="1200" b="1" kern="1200" dirty="0" err="1">
                <a:solidFill>
                  <a:schemeClr val="tx1"/>
                </a:solidFill>
                <a:effectLst/>
                <a:latin typeface="+mn-lt"/>
                <a:ea typeface="+mn-ea"/>
                <a:cs typeface="+mn-cs"/>
              </a:rPr>
              <a:t>Poliamid</a:t>
            </a:r>
            <a:r>
              <a:rPr lang="tr-TR" sz="1200" b="1" kern="1200" dirty="0">
                <a:solidFill>
                  <a:schemeClr val="tx1"/>
                </a:solidFill>
                <a:effectLst/>
                <a:latin typeface="+mn-lt"/>
                <a:ea typeface="+mn-ea"/>
                <a:cs typeface="+mn-cs"/>
              </a:rPr>
              <a:t> (Naylon):</a:t>
            </a:r>
            <a:r>
              <a:rPr lang="tr-TR" sz="1200" kern="1200" dirty="0">
                <a:solidFill>
                  <a:schemeClr val="tx1"/>
                </a:solidFill>
                <a:effectLst/>
                <a:latin typeface="+mn-lt"/>
                <a:ea typeface="+mn-ea"/>
                <a:cs typeface="+mn-cs"/>
              </a:rPr>
              <a:t> Sentetik lifler içinde en yüksek esneme yeteneğine, kuru haldeki mukavemetine ve yüksek aşınma direncine sahiptir. Su emdiğinde liflerin şişmesiyle mukavemette ve aşınma direncinde %10-20 oranında azalırken, lif boyunda da kısalma görülür.</a:t>
            </a:r>
          </a:p>
          <a:p>
            <a:r>
              <a:rPr lang="tr-TR" sz="1200" b="1" kern="1200" dirty="0">
                <a:solidFill>
                  <a:schemeClr val="tx1"/>
                </a:solidFill>
                <a:effectLst/>
                <a:latin typeface="+mn-lt"/>
                <a:ea typeface="+mn-ea"/>
                <a:cs typeface="+mn-cs"/>
              </a:rPr>
              <a:t>-</a:t>
            </a:r>
            <a:r>
              <a:rPr lang="tr-TR" sz="1200" b="1" kern="1200" dirty="0" err="1">
                <a:solidFill>
                  <a:schemeClr val="tx1"/>
                </a:solidFill>
                <a:effectLst/>
                <a:latin typeface="+mn-lt"/>
                <a:ea typeface="+mn-ea"/>
                <a:cs typeface="+mn-cs"/>
              </a:rPr>
              <a:t>Poliester</a:t>
            </a:r>
            <a:r>
              <a:rPr lang="tr-TR" sz="1200" b="1" kern="1200" dirty="0">
                <a:solidFill>
                  <a:schemeClr val="tx1"/>
                </a:solidFill>
                <a:effectLst/>
                <a:latin typeface="+mn-lt"/>
                <a:ea typeface="+mn-ea"/>
                <a:cs typeface="+mn-cs"/>
              </a:rPr>
              <a:t>:</a:t>
            </a:r>
            <a:r>
              <a:rPr lang="tr-TR" sz="1200" kern="1200" dirty="0">
                <a:solidFill>
                  <a:schemeClr val="tx1"/>
                </a:solidFill>
                <a:effectLst/>
                <a:latin typeface="+mn-lt"/>
                <a:ea typeface="+mn-ea"/>
                <a:cs typeface="+mn-cs"/>
              </a:rPr>
              <a:t> Bu lif kuru halde </a:t>
            </a:r>
            <a:r>
              <a:rPr lang="tr-TR" sz="1200" kern="1200" dirty="0" err="1">
                <a:solidFill>
                  <a:schemeClr val="tx1"/>
                </a:solidFill>
                <a:effectLst/>
                <a:latin typeface="+mn-lt"/>
                <a:ea typeface="+mn-ea"/>
                <a:cs typeface="+mn-cs"/>
              </a:rPr>
              <a:t>poliamid</a:t>
            </a:r>
            <a:r>
              <a:rPr lang="tr-TR" sz="1200" kern="1200" dirty="0">
                <a:solidFill>
                  <a:schemeClr val="tx1"/>
                </a:solidFill>
                <a:effectLst/>
                <a:latin typeface="+mn-lt"/>
                <a:ea typeface="+mn-ea"/>
                <a:cs typeface="+mn-cs"/>
              </a:rPr>
              <a:t> kadar dayanıklıdır. Islakken bile aşınma direncini ve dayanıklılığını kaybetmez.</a:t>
            </a:r>
          </a:p>
          <a:p>
            <a:r>
              <a:rPr lang="tr-TR" sz="1200" b="1" kern="1200" dirty="0">
                <a:solidFill>
                  <a:schemeClr val="tx1"/>
                </a:solidFill>
                <a:effectLst/>
                <a:latin typeface="+mn-lt"/>
                <a:ea typeface="+mn-ea"/>
                <a:cs typeface="+mn-cs"/>
              </a:rPr>
              <a:t>-</a:t>
            </a:r>
            <a:r>
              <a:rPr lang="tr-TR" sz="1200" b="1" kern="1200" dirty="0" err="1">
                <a:solidFill>
                  <a:schemeClr val="tx1"/>
                </a:solidFill>
                <a:effectLst/>
                <a:latin typeface="+mn-lt"/>
                <a:ea typeface="+mn-ea"/>
                <a:cs typeface="+mn-cs"/>
              </a:rPr>
              <a:t>Polietien</a:t>
            </a:r>
            <a:r>
              <a:rPr lang="tr-TR" sz="1200" b="1" kern="1200" dirty="0">
                <a:solidFill>
                  <a:schemeClr val="tx1"/>
                </a:solidFill>
                <a:effectLst/>
                <a:latin typeface="+mn-lt"/>
                <a:ea typeface="+mn-ea"/>
                <a:cs typeface="+mn-cs"/>
              </a:rPr>
              <a:t>:</a:t>
            </a:r>
            <a:r>
              <a:rPr lang="tr-TR" sz="1200" kern="1200" dirty="0">
                <a:solidFill>
                  <a:schemeClr val="tx1"/>
                </a:solidFill>
                <a:effectLst/>
                <a:latin typeface="+mn-lt"/>
                <a:ea typeface="+mn-ea"/>
                <a:cs typeface="+mn-cs"/>
              </a:rPr>
              <a:t> Suda yüzebilme özelliğine sahip olmakla beraber nem çekmez. Gün ışığına dayanıksız, yüksek sıcaklıklarda kullanılma elverişli </a:t>
            </a:r>
            <a:r>
              <a:rPr lang="tr-TR" sz="1200" kern="1200" dirty="0" err="1">
                <a:solidFill>
                  <a:schemeClr val="tx1"/>
                </a:solidFill>
                <a:effectLst/>
                <a:latin typeface="+mn-lt"/>
                <a:ea typeface="+mn-ea"/>
                <a:cs typeface="+mn-cs"/>
              </a:rPr>
              <a:t>degildir</a:t>
            </a:r>
            <a:r>
              <a:rPr lang="tr-TR" sz="1200" kern="1200" dirty="0">
                <a:solidFill>
                  <a:schemeClr val="tx1"/>
                </a:solidFill>
                <a:effectLst/>
                <a:latin typeface="+mn-lt"/>
                <a:ea typeface="+mn-ea"/>
                <a:cs typeface="+mn-cs"/>
              </a:rPr>
              <a:t>.</a:t>
            </a:r>
          </a:p>
          <a:p>
            <a:r>
              <a:rPr lang="tr-TR" sz="1200" b="1" kern="1200" dirty="0">
                <a:solidFill>
                  <a:schemeClr val="tx1"/>
                </a:solidFill>
                <a:effectLst/>
                <a:latin typeface="+mn-lt"/>
                <a:ea typeface="+mn-ea"/>
                <a:cs typeface="+mn-cs"/>
              </a:rPr>
              <a:t>-</a:t>
            </a:r>
            <a:r>
              <a:rPr lang="tr-TR" sz="1200" b="1" kern="1200" dirty="0" err="1">
                <a:solidFill>
                  <a:schemeClr val="tx1"/>
                </a:solidFill>
                <a:effectLst/>
                <a:latin typeface="+mn-lt"/>
                <a:ea typeface="+mn-ea"/>
                <a:cs typeface="+mn-cs"/>
              </a:rPr>
              <a:t>Polipropilen</a:t>
            </a:r>
            <a:r>
              <a:rPr lang="tr-TR" sz="1200" b="1" kern="1200" dirty="0">
                <a:solidFill>
                  <a:schemeClr val="tx1"/>
                </a:solidFill>
                <a:effectLst/>
                <a:latin typeface="+mn-lt"/>
                <a:ea typeface="+mn-ea"/>
                <a:cs typeface="+mn-cs"/>
              </a:rPr>
              <a:t>:</a:t>
            </a:r>
            <a:r>
              <a:rPr lang="tr-TR" sz="1200" kern="1200" dirty="0">
                <a:solidFill>
                  <a:schemeClr val="tx1"/>
                </a:solidFill>
                <a:effectLst/>
                <a:latin typeface="+mn-lt"/>
                <a:ea typeface="+mn-ea"/>
                <a:cs typeface="+mn-cs"/>
              </a:rPr>
              <a:t> Kimyasal özellikler bakımından polietilen lifleriyle benzer özellik gösterir. Polietilene göre yüksek sıcaklığa ve gün ışığına daha az dayanıklıdır. Ucuz olması nedeniyle diğer sentetik liflerle karışım halinde kullanımı yaygındır. Bu liflerin sürtünme direnci oldukça yüksektir.</a:t>
            </a:r>
          </a:p>
          <a:p>
            <a:endParaRPr lang="tr-TR" dirty="0"/>
          </a:p>
        </p:txBody>
      </p:sp>
      <p:sp>
        <p:nvSpPr>
          <p:cNvPr id="4" name="Slayt Numarası Yer Tutucusu 3"/>
          <p:cNvSpPr>
            <a:spLocks noGrp="1"/>
          </p:cNvSpPr>
          <p:nvPr>
            <p:ph type="sldNum" sz="quarter" idx="10"/>
          </p:nvPr>
        </p:nvSpPr>
        <p:spPr/>
        <p:txBody>
          <a:bodyPr/>
          <a:lstStyle/>
          <a:p>
            <a:pPr>
              <a:defRPr/>
            </a:pPr>
            <a:fld id="{FE7CFF93-B55D-4453-BDA0-18A3579D7903}" type="slidenum">
              <a:rPr lang="tr-TR" altLang="tr-TR" smtClean="0"/>
              <a:pPr>
                <a:defRPr/>
              </a:pPr>
              <a:t>3</a:t>
            </a:fld>
            <a:endParaRPr lang="tr-TR" altLang="tr-TR"/>
          </a:p>
        </p:txBody>
      </p:sp>
    </p:spTree>
    <p:extLst>
      <p:ext uri="{BB962C8B-B14F-4D97-AF65-F5344CB8AC3E}">
        <p14:creationId xmlns:p14="http://schemas.microsoft.com/office/powerpoint/2010/main" val="3259680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a:solidFill>
                  <a:schemeClr val="tx1"/>
                </a:solidFill>
                <a:effectLst/>
                <a:latin typeface="+mn-lt"/>
                <a:ea typeface="+mn-ea"/>
                <a:cs typeface="+mn-cs"/>
              </a:rPr>
              <a:t>-Yüksek </a:t>
            </a:r>
            <a:r>
              <a:rPr lang="tr-TR" sz="1200" b="1" kern="1200" dirty="0" err="1">
                <a:solidFill>
                  <a:schemeClr val="tx1"/>
                </a:solidFill>
                <a:effectLst/>
                <a:latin typeface="+mn-lt"/>
                <a:ea typeface="+mn-ea"/>
                <a:cs typeface="+mn-cs"/>
              </a:rPr>
              <a:t>Performaslı</a:t>
            </a:r>
            <a:r>
              <a:rPr lang="tr-TR" sz="1200" b="1" kern="1200" dirty="0">
                <a:solidFill>
                  <a:schemeClr val="tx1"/>
                </a:solidFill>
                <a:effectLst/>
                <a:latin typeface="+mn-lt"/>
                <a:ea typeface="+mn-ea"/>
                <a:cs typeface="+mn-cs"/>
              </a:rPr>
              <a:t> Polietilen:</a:t>
            </a:r>
            <a:r>
              <a:rPr lang="tr-TR" sz="1200" kern="1200" dirty="0">
                <a:solidFill>
                  <a:schemeClr val="tx1"/>
                </a:solidFill>
                <a:effectLst/>
                <a:latin typeface="+mn-lt"/>
                <a:ea typeface="+mn-ea"/>
                <a:cs typeface="+mn-cs"/>
              </a:rPr>
              <a:t> Bu lif moleküler ağırlığı oldukça yüksek olan uzun zincir yapısına sahip bir liftir. Bu özelliği sayesinde yük taşımakta daha etkin olmaktadır. Bundan dolayı bu liften yapılan malzemenin darbe dayanımı oldukça </a:t>
            </a:r>
            <a:r>
              <a:rPr lang="tr-TR" sz="1200" kern="1200" dirty="0" err="1">
                <a:solidFill>
                  <a:schemeClr val="tx1"/>
                </a:solidFill>
                <a:effectLst/>
                <a:latin typeface="+mn-lt"/>
                <a:ea typeface="+mn-ea"/>
                <a:cs typeface="+mn-cs"/>
              </a:rPr>
              <a:t>yüksekdir</a:t>
            </a:r>
            <a:r>
              <a:rPr lang="tr-TR" sz="1200" kern="1200" dirty="0">
                <a:solidFill>
                  <a:schemeClr val="tx1"/>
                </a:solidFill>
                <a:effectLst/>
                <a:latin typeface="+mn-lt"/>
                <a:ea typeface="+mn-ea"/>
                <a:cs typeface="+mn-cs"/>
              </a:rPr>
              <a:t>. Sürtünme katsayısı düşük, nem emmez ve aşınma direnci çok yüksektir </a:t>
            </a:r>
          </a:p>
          <a:p>
            <a:r>
              <a:rPr lang="tr-TR" sz="1200" kern="1200" dirty="0">
                <a:solidFill>
                  <a:schemeClr val="tx1"/>
                </a:solidFill>
                <a:effectLst/>
                <a:latin typeface="+mn-lt"/>
                <a:ea typeface="+mn-ea"/>
                <a:cs typeface="+mn-cs"/>
              </a:rPr>
              <a:t>-</a:t>
            </a:r>
            <a:r>
              <a:rPr lang="tr-TR" sz="1200" b="1" kern="1200" dirty="0" err="1">
                <a:solidFill>
                  <a:schemeClr val="tx1"/>
                </a:solidFill>
                <a:effectLst/>
                <a:latin typeface="+mn-lt"/>
                <a:ea typeface="+mn-ea"/>
                <a:cs typeface="+mn-cs"/>
              </a:rPr>
              <a:t>Aramid</a:t>
            </a:r>
            <a:r>
              <a:rPr lang="tr-TR" sz="1200" b="1" kern="1200" dirty="0">
                <a:solidFill>
                  <a:schemeClr val="tx1"/>
                </a:solidFill>
                <a:effectLst/>
                <a:latin typeface="+mn-lt"/>
                <a:ea typeface="+mn-ea"/>
                <a:cs typeface="+mn-cs"/>
              </a:rPr>
              <a:t> (</a:t>
            </a:r>
            <a:r>
              <a:rPr lang="tr-TR" sz="1200" b="1" kern="1200" dirty="0" err="1">
                <a:solidFill>
                  <a:schemeClr val="tx1"/>
                </a:solidFill>
                <a:effectLst/>
                <a:latin typeface="+mn-lt"/>
                <a:ea typeface="+mn-ea"/>
                <a:cs typeface="+mn-cs"/>
              </a:rPr>
              <a:t>Kevlar</a:t>
            </a:r>
            <a:r>
              <a:rPr lang="tr-TR" sz="1200" b="1" kern="1200" dirty="0">
                <a:solidFill>
                  <a:schemeClr val="tx1"/>
                </a:solidFill>
                <a:effectLst/>
                <a:latin typeface="+mn-lt"/>
                <a:ea typeface="+mn-ea"/>
                <a:cs typeface="+mn-cs"/>
              </a:rPr>
              <a:t>):</a:t>
            </a:r>
            <a:r>
              <a:rPr lang="tr-TR" sz="1200" kern="1200" dirty="0">
                <a:solidFill>
                  <a:schemeClr val="tx1"/>
                </a:solidFill>
                <a:effectLst/>
                <a:latin typeface="+mn-lt"/>
                <a:ea typeface="+mn-ea"/>
                <a:cs typeface="+mn-cs"/>
              </a:rPr>
              <a:t> Sentetik lifler içinde özel kullanım alanlarına sahip olan liftir. Genel olarak ısıya ve yüksek gerilme dayanıklı elastik yapıya sahip liflerdir. Dayanıklılığı </a:t>
            </a:r>
            <a:r>
              <a:rPr lang="tr-TR" sz="1200" kern="1200" dirty="0" err="1">
                <a:solidFill>
                  <a:schemeClr val="tx1"/>
                </a:solidFill>
                <a:effectLst/>
                <a:latin typeface="+mn-lt"/>
                <a:ea typeface="+mn-ea"/>
                <a:cs typeface="+mn-cs"/>
              </a:rPr>
              <a:t>poliamid</a:t>
            </a:r>
            <a:r>
              <a:rPr lang="tr-TR" sz="1200" kern="1200" dirty="0">
                <a:solidFill>
                  <a:schemeClr val="tx1"/>
                </a:solidFill>
                <a:effectLst/>
                <a:latin typeface="+mn-lt"/>
                <a:ea typeface="+mn-ea"/>
                <a:cs typeface="+mn-cs"/>
              </a:rPr>
              <a:t> ve </a:t>
            </a:r>
            <a:r>
              <a:rPr lang="tr-TR" sz="1200" kern="1200" dirty="0" err="1">
                <a:solidFill>
                  <a:schemeClr val="tx1"/>
                </a:solidFill>
                <a:effectLst/>
                <a:latin typeface="+mn-lt"/>
                <a:ea typeface="+mn-ea"/>
                <a:cs typeface="+mn-cs"/>
              </a:rPr>
              <a:t>poliesterin</a:t>
            </a:r>
            <a:r>
              <a:rPr lang="tr-TR" sz="1200" kern="1200" dirty="0">
                <a:solidFill>
                  <a:schemeClr val="tx1"/>
                </a:solidFill>
                <a:effectLst/>
                <a:latin typeface="+mn-lt"/>
                <a:ea typeface="+mn-ea"/>
                <a:cs typeface="+mn-cs"/>
              </a:rPr>
              <a:t> yaklaşık iki katıdır Kopma uzaması düşük, aşınma direnci yüksek ve gün ışığından olumsuz yönde etkilendiği bilinmektedir.</a:t>
            </a:r>
          </a:p>
          <a:p>
            <a:r>
              <a:rPr lang="tr-TR" sz="1200" b="1" kern="1200" dirty="0">
                <a:solidFill>
                  <a:schemeClr val="tx1"/>
                </a:solidFill>
                <a:effectLst/>
                <a:latin typeface="+mn-lt"/>
                <a:ea typeface="+mn-ea"/>
                <a:cs typeface="+mn-cs"/>
              </a:rPr>
              <a:t> </a:t>
            </a:r>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pPr>
              <a:defRPr/>
            </a:pPr>
            <a:fld id="{FE7CFF93-B55D-4453-BDA0-18A3579D7903}" type="slidenum">
              <a:rPr lang="tr-TR" altLang="tr-TR" smtClean="0"/>
              <a:pPr>
                <a:defRPr/>
              </a:pPr>
              <a:t>4</a:t>
            </a:fld>
            <a:endParaRPr lang="tr-TR" altLang="tr-TR"/>
          </a:p>
        </p:txBody>
      </p:sp>
    </p:spTree>
    <p:extLst>
      <p:ext uri="{BB962C8B-B14F-4D97-AF65-F5344CB8AC3E}">
        <p14:creationId xmlns:p14="http://schemas.microsoft.com/office/powerpoint/2010/main" val="2970443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b="1" kern="1200" dirty="0">
                <a:solidFill>
                  <a:schemeClr val="tx1"/>
                </a:solidFill>
                <a:effectLst/>
                <a:latin typeface="+mn-lt"/>
                <a:ea typeface="+mn-ea"/>
                <a:cs typeface="+mn-cs"/>
              </a:rPr>
              <a:t>Statik İpler: </a:t>
            </a:r>
            <a:r>
              <a:rPr lang="tr-TR" sz="1200" kern="1200" dirty="0">
                <a:solidFill>
                  <a:schemeClr val="tx1"/>
                </a:solidFill>
                <a:effectLst/>
                <a:latin typeface="+mn-lt"/>
                <a:ea typeface="+mn-ea"/>
                <a:cs typeface="+mn-cs"/>
              </a:rPr>
              <a:t>Statik ipler kurtarma operasyonlarında kullanılan iplerdir. Bu ipler dokuması sık olduğundan esneme katsayıları az olan iplerdir. %2-3 esneme katsayısına sahiptir. Şok emme özellikleri düşüktür. Bu iplere verilecek her türlü şok sistemin aşırı yüklenmesine neden olacak, emniyet noktalarını fazlasıyla zorlayacaktır. </a:t>
            </a:r>
            <a:r>
              <a:rPr lang="tr-TR" sz="1200" kern="1200" dirty="0" err="1">
                <a:solidFill>
                  <a:schemeClr val="tx1"/>
                </a:solidFill>
                <a:effectLst/>
                <a:latin typeface="+mn-lt"/>
                <a:ea typeface="+mn-ea"/>
                <a:cs typeface="+mn-cs"/>
              </a:rPr>
              <a:t>Kurtarmacı</a:t>
            </a:r>
            <a:r>
              <a:rPr lang="tr-TR" sz="1200" kern="1200" dirty="0">
                <a:solidFill>
                  <a:schemeClr val="tx1"/>
                </a:solidFill>
                <a:effectLst/>
                <a:latin typeface="+mn-lt"/>
                <a:ea typeface="+mn-ea"/>
                <a:cs typeface="+mn-cs"/>
              </a:rPr>
              <a:t> bu ipe bağlı iken yaşayacağı bir düşüş çok ciddi yaralanmalara neden olabilir. İpin esnek olmaması kurtarma faaliyetlerinde bir avantaj sağlar. İpin kontrol dışı hareket etmesi (esnemesi) kurtarıcının istemeyeceği bir şeydir.</a:t>
            </a:r>
          </a:p>
          <a:p>
            <a:endParaRPr lang="tr-TR" dirty="0"/>
          </a:p>
        </p:txBody>
      </p:sp>
      <p:sp>
        <p:nvSpPr>
          <p:cNvPr id="4" name="Slayt Numarası Yer Tutucusu 3"/>
          <p:cNvSpPr>
            <a:spLocks noGrp="1"/>
          </p:cNvSpPr>
          <p:nvPr>
            <p:ph type="sldNum" sz="quarter" idx="10"/>
          </p:nvPr>
        </p:nvSpPr>
        <p:spPr/>
        <p:txBody>
          <a:bodyPr/>
          <a:lstStyle/>
          <a:p>
            <a:pPr>
              <a:defRPr/>
            </a:pPr>
            <a:fld id="{FE7CFF93-B55D-4453-BDA0-18A3579D7903}" type="slidenum">
              <a:rPr lang="tr-TR" altLang="tr-TR" smtClean="0"/>
              <a:pPr>
                <a:defRPr/>
              </a:pPr>
              <a:t>5</a:t>
            </a:fld>
            <a:endParaRPr lang="tr-TR" altLang="tr-TR"/>
          </a:p>
        </p:txBody>
      </p:sp>
    </p:spTree>
    <p:extLst>
      <p:ext uri="{BB962C8B-B14F-4D97-AF65-F5344CB8AC3E}">
        <p14:creationId xmlns:p14="http://schemas.microsoft.com/office/powerpoint/2010/main" val="355973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a:solidFill>
                  <a:schemeClr val="tx1"/>
                </a:solidFill>
                <a:effectLst/>
                <a:latin typeface="+mn-lt"/>
                <a:ea typeface="+mn-ea"/>
                <a:cs typeface="+mn-cs"/>
              </a:rPr>
              <a:t>Perlon ve </a:t>
            </a:r>
            <a:r>
              <a:rPr lang="tr-TR" sz="1200" b="1" kern="1200" dirty="0" err="1">
                <a:solidFill>
                  <a:schemeClr val="tx1"/>
                </a:solidFill>
                <a:effectLst/>
                <a:latin typeface="+mn-lt"/>
                <a:ea typeface="+mn-ea"/>
                <a:cs typeface="+mn-cs"/>
              </a:rPr>
              <a:t>Arabantlar</a:t>
            </a:r>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 </a:t>
            </a:r>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Emniyet noktalılarını birleştirerek bir kuvvet üçgeni oluşturmak amacı ile emniyet sistemlerinde kullanılır. </a:t>
            </a:r>
          </a:p>
          <a:p>
            <a:r>
              <a:rPr lang="tr-TR" sz="1200" kern="1200" dirty="0">
                <a:solidFill>
                  <a:schemeClr val="tx1"/>
                </a:solidFill>
                <a:effectLst/>
                <a:latin typeface="+mn-lt"/>
                <a:ea typeface="+mn-ea"/>
                <a:cs typeface="+mn-cs"/>
              </a:rPr>
              <a:t>Tüp ve düz olmak üzere iki tipte üretilir. </a:t>
            </a:r>
          </a:p>
          <a:p>
            <a:r>
              <a:rPr lang="tr-TR" sz="1200" kern="1200" dirty="0">
                <a:solidFill>
                  <a:schemeClr val="tx1"/>
                </a:solidFill>
                <a:effectLst/>
                <a:latin typeface="+mn-lt"/>
                <a:ea typeface="+mn-ea"/>
                <a:cs typeface="+mn-cs"/>
              </a:rPr>
              <a:t>Kullanım amacına göre ise açık ve kapalı olmak üzere iki tip perlon vardır.</a:t>
            </a:r>
          </a:p>
          <a:p>
            <a:r>
              <a:rPr lang="tr-TR" sz="1200" kern="1200" dirty="0">
                <a:solidFill>
                  <a:schemeClr val="tx1"/>
                </a:solidFill>
                <a:effectLst/>
                <a:latin typeface="+mn-lt"/>
                <a:ea typeface="+mn-ea"/>
                <a:cs typeface="+mn-cs"/>
              </a:rPr>
              <a:t>Genellikle perlonun arka yüzündeki her çizginin çekeri 500 kg olarak değerlendirilir.</a:t>
            </a:r>
          </a:p>
          <a:p>
            <a:r>
              <a:rPr lang="tr-TR" sz="1200" kern="1200" dirty="0">
                <a:solidFill>
                  <a:schemeClr val="tx1"/>
                </a:solidFill>
                <a:effectLst/>
                <a:latin typeface="+mn-lt"/>
                <a:ea typeface="+mn-ea"/>
                <a:cs typeface="+mn-cs"/>
              </a:rPr>
              <a:t>UIAA standartlarında kapalı bir perlonun çeker en az 22kN olmalıdır</a:t>
            </a:r>
          </a:p>
          <a:p>
            <a:r>
              <a:rPr lang="tr-TR" sz="1200" kern="1200" dirty="0">
                <a:solidFill>
                  <a:schemeClr val="tx1"/>
                </a:solidFill>
                <a:effectLst/>
                <a:latin typeface="+mn-lt"/>
                <a:ea typeface="+mn-ea"/>
                <a:cs typeface="+mn-cs"/>
              </a:rPr>
              <a:t>İstasyonları eşitlemek ve emniyet noktalarını uzatmak için tercih edilirler. </a:t>
            </a:r>
          </a:p>
          <a:p>
            <a:r>
              <a:rPr lang="tr-TR" sz="1200" kern="1200" dirty="0">
                <a:solidFill>
                  <a:schemeClr val="tx1"/>
                </a:solidFill>
                <a:effectLst/>
                <a:latin typeface="+mn-lt"/>
                <a:ea typeface="+mn-ea"/>
                <a:cs typeface="+mn-cs"/>
              </a:rPr>
              <a:t>Doğal kaya ve buz şekillerinden emniyet alınırken geniş temas yüzeyi sayesinde daha zor kesilirler. </a:t>
            </a:r>
          </a:p>
          <a:p>
            <a:r>
              <a:rPr lang="tr-TR" sz="1200" kern="1200" dirty="0">
                <a:solidFill>
                  <a:schemeClr val="tx1"/>
                </a:solidFill>
                <a:effectLst/>
                <a:latin typeface="+mn-lt"/>
                <a:ea typeface="+mn-ea"/>
                <a:cs typeface="+mn-cs"/>
              </a:rPr>
              <a:t>Açık perlonlar özel perlon düğümü yöntemiyle birleştirilirler.</a:t>
            </a:r>
          </a:p>
          <a:p>
            <a:r>
              <a:rPr lang="tr-TR" sz="1200" kern="1200" dirty="0">
                <a:solidFill>
                  <a:schemeClr val="tx1"/>
                </a:solidFill>
                <a:effectLst/>
                <a:latin typeface="+mn-lt"/>
                <a:ea typeface="+mn-ea"/>
                <a:cs typeface="+mn-cs"/>
              </a:rPr>
              <a:t> </a:t>
            </a:r>
          </a:p>
          <a:p>
            <a:endParaRPr lang="tr-TR" dirty="0"/>
          </a:p>
        </p:txBody>
      </p:sp>
      <p:sp>
        <p:nvSpPr>
          <p:cNvPr id="4" name="Slayt Numarası Yer Tutucusu 3"/>
          <p:cNvSpPr>
            <a:spLocks noGrp="1"/>
          </p:cNvSpPr>
          <p:nvPr>
            <p:ph type="sldNum" sz="quarter" idx="10"/>
          </p:nvPr>
        </p:nvSpPr>
        <p:spPr/>
        <p:txBody>
          <a:bodyPr/>
          <a:lstStyle/>
          <a:p>
            <a:pPr>
              <a:defRPr/>
            </a:pPr>
            <a:fld id="{FE7CFF93-B55D-4453-BDA0-18A3579D7903}" type="slidenum">
              <a:rPr lang="tr-TR" altLang="tr-TR" smtClean="0"/>
              <a:pPr>
                <a:defRPr/>
              </a:pPr>
              <a:t>10</a:t>
            </a:fld>
            <a:endParaRPr lang="tr-TR" altLang="tr-TR"/>
          </a:p>
        </p:txBody>
      </p:sp>
    </p:spTree>
    <p:extLst>
      <p:ext uri="{BB962C8B-B14F-4D97-AF65-F5344CB8AC3E}">
        <p14:creationId xmlns:p14="http://schemas.microsoft.com/office/powerpoint/2010/main" val="1930241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4" Type="http://schemas.openxmlformats.org/officeDocument/2006/relationships/image" Target="../media/image3.w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vmlDrawing" Target="../drawings/vmlDrawing2.vml"/><Relationship Id="rId4" Type="http://schemas.openxmlformats.org/officeDocument/2006/relationships/image" Target="../media/image3.w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p:nvPr userDrawn="1"/>
        </p:nvSpPr>
        <p:spPr>
          <a:xfrm>
            <a:off x="3962400" y="1"/>
            <a:ext cx="1219200" cy="15970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endParaRPr lang="en-US"/>
          </a:p>
        </p:txBody>
      </p:sp>
      <p:sp>
        <p:nvSpPr>
          <p:cNvPr id="5" name="Slide Number Placeholder 5"/>
          <p:cNvSpPr txBox="1">
            <a:spLocks/>
          </p:cNvSpPr>
          <p:nvPr userDrawn="1"/>
        </p:nvSpPr>
        <p:spPr>
          <a:xfrm>
            <a:off x="3962400" y="1169988"/>
            <a:ext cx="1219200" cy="274637"/>
          </a:xfrm>
          <a:prstGeom prst="rect">
            <a:avLst/>
          </a:prstGeom>
        </p:spPr>
        <p:txBody>
          <a:bodyPr lIns="0" tIns="0" rIns="0" bIns="0" anchor="b"/>
          <a:lstStyle>
            <a:lvl1pPr>
              <a:defRPr>
                <a:solidFill>
                  <a:schemeClr val="tx1"/>
                </a:solidFill>
                <a:latin typeface="Helvetica Light"/>
                <a:cs typeface="Arial" panose="020B0604020202020204" pitchFamily="34" charset="0"/>
              </a:defRPr>
            </a:lvl1pPr>
            <a:lvl2pPr marL="742950" indent="-285750">
              <a:defRPr>
                <a:solidFill>
                  <a:schemeClr val="tx1"/>
                </a:solidFill>
                <a:latin typeface="Helvetica Light"/>
                <a:cs typeface="Arial" panose="020B0604020202020204" pitchFamily="34" charset="0"/>
              </a:defRPr>
            </a:lvl2pPr>
            <a:lvl3pPr marL="1143000" indent="-228600">
              <a:defRPr>
                <a:solidFill>
                  <a:schemeClr val="tx1"/>
                </a:solidFill>
                <a:latin typeface="Helvetica Light"/>
                <a:cs typeface="Arial" panose="020B0604020202020204" pitchFamily="34" charset="0"/>
              </a:defRPr>
            </a:lvl3pPr>
            <a:lvl4pPr marL="1600200" indent="-228600">
              <a:defRPr>
                <a:solidFill>
                  <a:schemeClr val="tx1"/>
                </a:solidFill>
                <a:latin typeface="Helvetica Light"/>
                <a:cs typeface="Arial" panose="020B0604020202020204" pitchFamily="34" charset="0"/>
              </a:defRPr>
            </a:lvl4pPr>
            <a:lvl5pPr marL="2057400" indent="-228600">
              <a:defRPr>
                <a:solidFill>
                  <a:schemeClr val="tx1"/>
                </a:solidFill>
                <a:latin typeface="Helvetica Ligh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9pPr>
          </a:lstStyle>
          <a:p>
            <a:pPr algn="ctr" eaLnBrk="1" hangingPunct="1">
              <a:lnSpc>
                <a:spcPct val="90000"/>
              </a:lnSpc>
              <a:defRPr/>
            </a:pPr>
            <a:fld id="{3CD712AE-47CD-4C1B-9997-BABF92FE3871}" type="slidenum">
              <a:rPr lang="en-US" altLang="tr-TR" sz="4000" smtClean="0">
                <a:solidFill>
                  <a:schemeClr val="bg1"/>
                </a:solidFill>
                <a:ea typeface="Helvetica Light"/>
                <a:cs typeface="Helvetica Light"/>
              </a:rPr>
              <a:pPr algn="ctr" eaLnBrk="1" hangingPunct="1">
                <a:lnSpc>
                  <a:spcPct val="90000"/>
                </a:lnSpc>
                <a:defRPr/>
              </a:pPr>
              <a:t>‹#›</a:t>
            </a:fld>
            <a:endParaRPr lang="en-US" altLang="tr-TR" sz="4000">
              <a:solidFill>
                <a:schemeClr val="bg1"/>
              </a:solidFill>
              <a:ea typeface="Helvetica Light"/>
              <a:cs typeface="Helvetica Light"/>
            </a:endParaRPr>
          </a:p>
        </p:txBody>
      </p:sp>
      <p:sp>
        <p:nvSpPr>
          <p:cNvPr id="6" name="Rectangle 8"/>
          <p:cNvSpPr/>
          <p:nvPr userDrawn="1"/>
        </p:nvSpPr>
        <p:spPr>
          <a:xfrm>
            <a:off x="0" y="1"/>
            <a:ext cx="1371600" cy="1069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685800" y="1770169"/>
            <a:ext cx="7772400" cy="1102519"/>
          </a:xfrm>
        </p:spPr>
        <p:txBody>
          <a:bodyPr anchor="ctr"/>
          <a:lstStyle>
            <a:lvl1pPr algn="ctr">
              <a:defRPr spc="-40" baseline="0">
                <a:solidFill>
                  <a:srgbClr val="5E5E5E"/>
                </a:solidFill>
              </a:defRPr>
            </a:lvl1pPr>
          </a:lstStyle>
          <a:p>
            <a:r>
              <a:rPr lang="en-US" dirty="0"/>
              <a:t>Click to edit Master title style</a:t>
            </a:r>
          </a:p>
        </p:txBody>
      </p:sp>
      <p:sp>
        <p:nvSpPr>
          <p:cNvPr id="3" name="Subtitle 2"/>
          <p:cNvSpPr>
            <a:spLocks noGrp="1"/>
          </p:cNvSpPr>
          <p:nvPr>
            <p:ph type="subTitle" idx="1"/>
          </p:nvPr>
        </p:nvSpPr>
        <p:spPr>
          <a:xfrm>
            <a:off x="1371600" y="2969071"/>
            <a:ext cx="6400800" cy="1314450"/>
          </a:xfrm>
        </p:spPr>
        <p:txBody>
          <a:bodyPr/>
          <a:lstStyle>
            <a:lvl1pPr marL="0" indent="0" algn="ctr">
              <a:buNone/>
              <a:defRPr spc="-40" baseline="0">
                <a:solidFill>
                  <a:srgbClr val="5E5E5E"/>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65625920"/>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6501" y="-1"/>
            <a:ext cx="7428154" cy="729675"/>
          </a:xfrm>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5053254" y="1001714"/>
            <a:ext cx="3581400" cy="3544887"/>
          </a:xfrm>
        </p:spPr>
        <p:txBody>
          <a:bodyPr/>
          <a:lstStyle>
            <a:lvl1pPr>
              <a:buClrTx/>
              <a:defRPr sz="2000">
                <a:solidFill>
                  <a:srgbClr val="FFFFFF"/>
                </a:solidFill>
              </a:defRPr>
            </a:lvl1pPr>
            <a:lvl2pPr>
              <a:buClrTx/>
              <a:defRPr sz="1800">
                <a:solidFill>
                  <a:srgbClr val="FFFFFF"/>
                </a:solidFill>
              </a:defRPr>
            </a:lvl2pPr>
            <a:lvl3pPr>
              <a:buClrTx/>
              <a:defRPr sz="1600">
                <a:solidFill>
                  <a:srgbClr val="FFFFFF"/>
                </a:solidFill>
              </a:defRPr>
            </a:lvl3pPr>
            <a:lvl4pPr>
              <a:buClrTx/>
              <a:defRPr sz="1400">
                <a:solidFill>
                  <a:srgbClr val="FFFFFF"/>
                </a:solidFill>
              </a:defRPr>
            </a:lvl4pPr>
            <a:lvl5pPr>
              <a:buClrTx/>
              <a:defRPr sz="14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206500" y="1001714"/>
            <a:ext cx="3581400" cy="3544887"/>
          </a:xfrm>
        </p:spPr>
        <p:txBody>
          <a:bodyPr/>
          <a:lstStyle>
            <a:lvl1pPr>
              <a:buClrTx/>
              <a:defRPr sz="2000">
                <a:solidFill>
                  <a:srgbClr val="FFFFFF"/>
                </a:solidFill>
              </a:defRPr>
            </a:lvl1pPr>
            <a:lvl2pPr>
              <a:buClrTx/>
              <a:defRPr sz="1800">
                <a:solidFill>
                  <a:srgbClr val="FFFFFF"/>
                </a:solidFill>
              </a:defRPr>
            </a:lvl2pPr>
            <a:lvl3pPr>
              <a:buClrTx/>
              <a:defRPr sz="1600">
                <a:solidFill>
                  <a:srgbClr val="FFFFFF"/>
                </a:solidFill>
              </a:defRPr>
            </a:lvl3pPr>
            <a:lvl4pPr>
              <a:buClrTx/>
              <a:defRPr sz="1400">
                <a:solidFill>
                  <a:srgbClr val="FFFFFF"/>
                </a:solidFill>
              </a:defRPr>
            </a:lvl4pPr>
            <a:lvl5pPr>
              <a:buClrTx/>
              <a:defRPr sz="14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0684356"/>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6501" y="-1"/>
            <a:ext cx="7428154" cy="729675"/>
          </a:xfrm>
        </p:spPr>
        <p:txBody>
          <a:bodyPr/>
          <a:lstStyle/>
          <a:p>
            <a:r>
              <a:rPr lang="en-US" dirty="0"/>
              <a:t>Click to edit Master title style</a:t>
            </a:r>
          </a:p>
        </p:txBody>
      </p:sp>
      <p:sp>
        <p:nvSpPr>
          <p:cNvPr id="3" name="Content Placeholder 2"/>
          <p:cNvSpPr>
            <a:spLocks noGrp="1"/>
          </p:cNvSpPr>
          <p:nvPr>
            <p:ph sz="half" idx="1"/>
          </p:nvPr>
        </p:nvSpPr>
        <p:spPr>
          <a:xfrm>
            <a:off x="3718215" y="1009651"/>
            <a:ext cx="2406314" cy="3544887"/>
          </a:xfrm>
        </p:spPr>
        <p:txBody>
          <a:bodyPr/>
          <a:lstStyle>
            <a:lvl1pPr marL="0" indent="0">
              <a:lnSpc>
                <a:spcPct val="90000"/>
              </a:lnSpc>
              <a:spcBef>
                <a:spcPts val="1000"/>
              </a:spcBef>
              <a:buNone/>
              <a:defRPr sz="1400" b="1" i="0">
                <a:solidFill>
                  <a:schemeClr val="accent2"/>
                </a:solidFill>
                <a:latin typeface="Helvetica"/>
                <a:cs typeface="Helvetica"/>
              </a:defRPr>
            </a:lvl1pPr>
            <a:lvl2pPr marL="0" indent="0">
              <a:lnSpc>
                <a:spcPct val="104000"/>
              </a:lnSpc>
              <a:spcBef>
                <a:spcPts val="1000"/>
              </a:spcBef>
              <a:buNone/>
              <a:defRPr sz="1400"/>
            </a:lvl2pPr>
            <a:lvl3pPr marL="169859" indent="-169859">
              <a:lnSpc>
                <a:spcPct val="104000"/>
              </a:lnSpc>
              <a:spcBef>
                <a:spcPts val="1000"/>
              </a:spcBef>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06501" y="1009651"/>
            <a:ext cx="2406314" cy="3544887"/>
          </a:xfrm>
        </p:spPr>
        <p:txBody>
          <a:bodyPr/>
          <a:lstStyle>
            <a:lvl1pPr marL="0" indent="0">
              <a:lnSpc>
                <a:spcPct val="90000"/>
              </a:lnSpc>
              <a:spcBef>
                <a:spcPts val="1000"/>
              </a:spcBef>
              <a:buNone/>
              <a:defRPr sz="1400" b="1" i="0">
                <a:solidFill>
                  <a:schemeClr val="accent2"/>
                </a:solidFill>
                <a:latin typeface="Helvetica"/>
                <a:cs typeface="Helvetica"/>
              </a:defRPr>
            </a:lvl1pPr>
            <a:lvl2pPr marL="0" indent="0">
              <a:lnSpc>
                <a:spcPct val="104000"/>
              </a:lnSpc>
              <a:spcBef>
                <a:spcPts val="1000"/>
              </a:spcBef>
              <a:buNone/>
              <a:defRPr sz="1400"/>
            </a:lvl2pPr>
            <a:lvl3pPr marL="169859" indent="-169859">
              <a:lnSpc>
                <a:spcPct val="104000"/>
              </a:lnSpc>
              <a:spcBef>
                <a:spcPts val="1000"/>
              </a:spcBef>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Content Placeholder 2"/>
          <p:cNvSpPr>
            <a:spLocks noGrp="1"/>
          </p:cNvSpPr>
          <p:nvPr>
            <p:ph sz="half" idx="10"/>
          </p:nvPr>
        </p:nvSpPr>
        <p:spPr>
          <a:xfrm>
            <a:off x="6229929" y="1009651"/>
            <a:ext cx="2406314" cy="3544887"/>
          </a:xfrm>
        </p:spPr>
        <p:txBody>
          <a:bodyPr/>
          <a:lstStyle>
            <a:lvl1pPr marL="0" indent="0">
              <a:lnSpc>
                <a:spcPct val="90000"/>
              </a:lnSpc>
              <a:spcBef>
                <a:spcPts val="1000"/>
              </a:spcBef>
              <a:buNone/>
              <a:defRPr sz="1400" b="1" i="0">
                <a:solidFill>
                  <a:schemeClr val="accent2"/>
                </a:solidFill>
                <a:latin typeface="Helvetica"/>
                <a:cs typeface="Helvetica"/>
              </a:defRPr>
            </a:lvl1pPr>
            <a:lvl2pPr marL="0" indent="0">
              <a:lnSpc>
                <a:spcPct val="104000"/>
              </a:lnSpc>
              <a:spcBef>
                <a:spcPts val="1000"/>
              </a:spcBef>
              <a:buNone/>
              <a:defRPr sz="1400"/>
            </a:lvl2pPr>
            <a:lvl3pPr marL="169859" indent="-169859">
              <a:lnSpc>
                <a:spcPct val="104000"/>
              </a:lnSpc>
              <a:spcBef>
                <a:spcPts val="1000"/>
              </a:spcBef>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62729849"/>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6501" y="-1"/>
            <a:ext cx="7428154" cy="729675"/>
          </a:xfrm>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3718215" y="1001714"/>
            <a:ext cx="2406314" cy="3544887"/>
          </a:xfrm>
        </p:spPr>
        <p:txBody>
          <a:bodyPr/>
          <a:lstStyle>
            <a:lvl1pPr marL="0" indent="0">
              <a:lnSpc>
                <a:spcPct val="90000"/>
              </a:lnSpc>
              <a:spcBef>
                <a:spcPts val="1000"/>
              </a:spcBef>
              <a:buNone/>
              <a:defRPr sz="1400" b="1" i="0">
                <a:solidFill>
                  <a:srgbClr val="FFFFFF"/>
                </a:solidFill>
                <a:latin typeface="Helvetica"/>
                <a:cs typeface="Helvetica"/>
              </a:defRPr>
            </a:lvl1pPr>
            <a:lvl2pPr marL="0" indent="0">
              <a:lnSpc>
                <a:spcPct val="104000"/>
              </a:lnSpc>
              <a:spcBef>
                <a:spcPts val="1000"/>
              </a:spcBef>
              <a:buNone/>
              <a:defRPr sz="1400">
                <a:solidFill>
                  <a:srgbClr val="FFFFFF"/>
                </a:solidFill>
              </a:defRPr>
            </a:lvl2pPr>
            <a:lvl3pPr marL="169859" indent="-169859">
              <a:lnSpc>
                <a:spcPct val="104000"/>
              </a:lnSpc>
              <a:spcBef>
                <a:spcPts val="1000"/>
              </a:spcBef>
              <a:buClrTx/>
              <a:defRPr sz="1400">
                <a:solidFill>
                  <a:srgbClr val="FFFFFF"/>
                </a:solidFill>
              </a:defRPr>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06501" y="1001714"/>
            <a:ext cx="2406314" cy="3544887"/>
          </a:xfrm>
        </p:spPr>
        <p:txBody>
          <a:bodyPr/>
          <a:lstStyle>
            <a:lvl1pPr marL="0" indent="0">
              <a:lnSpc>
                <a:spcPct val="90000"/>
              </a:lnSpc>
              <a:spcBef>
                <a:spcPts val="1000"/>
              </a:spcBef>
              <a:buNone/>
              <a:defRPr sz="1400" b="1" i="0">
                <a:solidFill>
                  <a:srgbClr val="FFFFFF"/>
                </a:solidFill>
                <a:latin typeface="Helvetica"/>
                <a:cs typeface="Helvetica"/>
              </a:defRPr>
            </a:lvl1pPr>
            <a:lvl2pPr marL="0" indent="0">
              <a:lnSpc>
                <a:spcPct val="104000"/>
              </a:lnSpc>
              <a:spcBef>
                <a:spcPts val="1000"/>
              </a:spcBef>
              <a:buNone/>
              <a:defRPr sz="1400">
                <a:solidFill>
                  <a:srgbClr val="FFFFFF"/>
                </a:solidFill>
              </a:defRPr>
            </a:lvl2pPr>
            <a:lvl3pPr marL="169859" indent="-169859">
              <a:lnSpc>
                <a:spcPct val="104000"/>
              </a:lnSpc>
              <a:spcBef>
                <a:spcPts val="1000"/>
              </a:spcBef>
              <a:buClrTx/>
              <a:defRPr sz="1400">
                <a:solidFill>
                  <a:srgbClr val="FFFFFF"/>
                </a:solidFill>
              </a:defRPr>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Content Placeholder 2"/>
          <p:cNvSpPr>
            <a:spLocks noGrp="1"/>
          </p:cNvSpPr>
          <p:nvPr>
            <p:ph sz="half" idx="10"/>
          </p:nvPr>
        </p:nvSpPr>
        <p:spPr>
          <a:xfrm>
            <a:off x="6229929" y="1001714"/>
            <a:ext cx="2406314" cy="3544887"/>
          </a:xfrm>
        </p:spPr>
        <p:txBody>
          <a:bodyPr/>
          <a:lstStyle>
            <a:lvl1pPr marL="0" indent="0">
              <a:lnSpc>
                <a:spcPct val="90000"/>
              </a:lnSpc>
              <a:spcBef>
                <a:spcPts val="1000"/>
              </a:spcBef>
              <a:buNone/>
              <a:defRPr sz="1400" b="1" i="0">
                <a:solidFill>
                  <a:srgbClr val="FFFFFF"/>
                </a:solidFill>
                <a:latin typeface="Helvetica"/>
                <a:cs typeface="Helvetica"/>
              </a:defRPr>
            </a:lvl1pPr>
            <a:lvl2pPr marL="0" indent="0">
              <a:lnSpc>
                <a:spcPct val="104000"/>
              </a:lnSpc>
              <a:spcBef>
                <a:spcPts val="1000"/>
              </a:spcBef>
              <a:buNone/>
              <a:defRPr sz="1400">
                <a:solidFill>
                  <a:srgbClr val="FFFFFF"/>
                </a:solidFill>
              </a:defRPr>
            </a:lvl2pPr>
            <a:lvl3pPr marL="169859" indent="-169859">
              <a:lnSpc>
                <a:spcPct val="104000"/>
              </a:lnSpc>
              <a:spcBef>
                <a:spcPts val="1000"/>
              </a:spcBef>
              <a:buClrTx/>
              <a:defRPr sz="1400">
                <a:solidFill>
                  <a:srgbClr val="FFFFFF"/>
                </a:solidFill>
              </a:defRPr>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95342337"/>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78494510"/>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34970795"/>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126836"/>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Picture Placeholder 7"/>
          <p:cNvSpPr>
            <a:spLocks noGrp="1"/>
          </p:cNvSpPr>
          <p:nvPr>
            <p:ph type="pic" sz="quarter" idx="10"/>
          </p:nvPr>
        </p:nvSpPr>
        <p:spPr>
          <a:xfrm>
            <a:off x="1189039" y="1056323"/>
            <a:ext cx="1781175" cy="1027112"/>
          </a:xfrm>
          <a:solidFill>
            <a:schemeClr val="bg1"/>
          </a:solidFill>
          <a:ln>
            <a:solidFill>
              <a:schemeClr val="tx2"/>
            </a:solidFill>
          </a:ln>
        </p:spPr>
        <p:txBody>
          <a:bodyPr anchor="ctr" anchorCtr="0"/>
          <a:lstStyle>
            <a:lvl1pPr marL="0" indent="0" algn="ctr">
              <a:buFontTx/>
              <a:buNone/>
              <a:defRPr/>
            </a:lvl1pPr>
          </a:lstStyle>
          <a:p>
            <a:pPr lvl="0"/>
            <a:endParaRPr lang="en-US" noProof="0"/>
          </a:p>
        </p:txBody>
      </p:sp>
      <p:sp>
        <p:nvSpPr>
          <p:cNvPr id="4" name="Picture Placeholder 7"/>
          <p:cNvSpPr>
            <a:spLocks noGrp="1"/>
          </p:cNvSpPr>
          <p:nvPr>
            <p:ph type="pic" sz="quarter" idx="11"/>
          </p:nvPr>
        </p:nvSpPr>
        <p:spPr>
          <a:xfrm>
            <a:off x="3085571" y="1056323"/>
            <a:ext cx="1781175" cy="1027112"/>
          </a:xfrm>
          <a:solidFill>
            <a:schemeClr val="bg1"/>
          </a:solidFill>
          <a:ln>
            <a:solidFill>
              <a:schemeClr val="tx2"/>
            </a:solidFill>
          </a:ln>
        </p:spPr>
        <p:txBody>
          <a:bodyPr anchor="ctr" anchorCtr="0"/>
          <a:lstStyle>
            <a:lvl1pPr marL="0" indent="0" algn="ctr">
              <a:buFontTx/>
              <a:buNone/>
              <a:defRPr/>
            </a:lvl1pPr>
          </a:lstStyle>
          <a:p>
            <a:pPr lvl="0"/>
            <a:endParaRPr lang="en-US" noProof="0"/>
          </a:p>
        </p:txBody>
      </p:sp>
      <p:sp>
        <p:nvSpPr>
          <p:cNvPr id="5" name="Picture Placeholder 7"/>
          <p:cNvSpPr>
            <a:spLocks noGrp="1"/>
          </p:cNvSpPr>
          <p:nvPr>
            <p:ph type="pic" sz="quarter" idx="12"/>
          </p:nvPr>
        </p:nvSpPr>
        <p:spPr>
          <a:xfrm>
            <a:off x="4982105" y="1056323"/>
            <a:ext cx="1781175" cy="1027112"/>
          </a:xfrm>
          <a:solidFill>
            <a:schemeClr val="bg1"/>
          </a:solidFill>
          <a:ln>
            <a:solidFill>
              <a:schemeClr val="tx2"/>
            </a:solidFill>
          </a:ln>
        </p:spPr>
        <p:txBody>
          <a:bodyPr anchor="ctr" anchorCtr="0"/>
          <a:lstStyle>
            <a:lvl1pPr marL="0" indent="0" algn="ctr">
              <a:buFontTx/>
              <a:buNone/>
              <a:defRPr/>
            </a:lvl1pPr>
          </a:lstStyle>
          <a:p>
            <a:pPr lvl="0"/>
            <a:endParaRPr lang="en-US" noProof="0"/>
          </a:p>
        </p:txBody>
      </p:sp>
      <p:sp>
        <p:nvSpPr>
          <p:cNvPr id="6" name="Picture Placeholder 7"/>
          <p:cNvSpPr>
            <a:spLocks noGrp="1"/>
          </p:cNvSpPr>
          <p:nvPr>
            <p:ph type="pic" sz="quarter" idx="13"/>
          </p:nvPr>
        </p:nvSpPr>
        <p:spPr>
          <a:xfrm>
            <a:off x="6878639" y="1056323"/>
            <a:ext cx="1781175" cy="1027112"/>
          </a:xfrm>
          <a:solidFill>
            <a:schemeClr val="bg1"/>
          </a:solidFill>
          <a:ln>
            <a:solidFill>
              <a:schemeClr val="tx2"/>
            </a:solidFill>
          </a:ln>
        </p:spPr>
        <p:txBody>
          <a:bodyPr anchor="ctr" anchorCtr="0"/>
          <a:lstStyle>
            <a:lvl1pPr marL="0" indent="0" algn="ctr">
              <a:buFontTx/>
              <a:buNone/>
              <a:defRPr/>
            </a:lvl1pPr>
          </a:lstStyle>
          <a:p>
            <a:pPr lvl="0"/>
            <a:endParaRPr lang="en-US" noProof="0"/>
          </a:p>
        </p:txBody>
      </p:sp>
      <p:sp>
        <p:nvSpPr>
          <p:cNvPr id="7" name="Text Placeholder 13"/>
          <p:cNvSpPr>
            <a:spLocks noGrp="1"/>
          </p:cNvSpPr>
          <p:nvPr>
            <p:ph type="body" sz="quarter" idx="14"/>
          </p:nvPr>
        </p:nvSpPr>
        <p:spPr>
          <a:xfrm>
            <a:off x="1189039" y="2210753"/>
            <a:ext cx="1781175" cy="2204085"/>
          </a:xfrm>
        </p:spPr>
        <p:txBody>
          <a:bodyPr>
            <a:noAutofit/>
          </a:bodyPr>
          <a:lstStyle>
            <a:lvl1pPr marL="0" indent="0">
              <a:lnSpc>
                <a:spcPct val="89000"/>
              </a:lnSpc>
              <a:spcBef>
                <a:spcPts val="600"/>
              </a:spcBef>
              <a:buNone/>
              <a:defRPr sz="1600">
                <a:solidFill>
                  <a:schemeClr val="bg1"/>
                </a:solidFill>
                <a:latin typeface="Helvetica" pitchFamily="50" charset="0"/>
              </a:defRPr>
            </a:lvl1pPr>
            <a:lvl2pPr marL="0" indent="0">
              <a:lnSpc>
                <a:spcPct val="89000"/>
              </a:lnSpc>
              <a:spcBef>
                <a:spcPts val="600"/>
              </a:spcBef>
              <a:buFont typeface="Arial" panose="020B0604020202020204" pitchFamily="34" charset="0"/>
              <a:buNone/>
              <a:defRPr sz="1600" baseline="0">
                <a:solidFill>
                  <a:schemeClr val="bg1"/>
                </a:solidFill>
              </a:defRPr>
            </a:lvl2pPr>
            <a:lvl3pPr marL="174621" indent="-174621">
              <a:lnSpc>
                <a:spcPct val="89000"/>
              </a:lnSpc>
              <a:spcBef>
                <a:spcPts val="600"/>
              </a:spcBef>
              <a:buClr>
                <a:schemeClr val="bg1"/>
              </a:buClr>
              <a:defRPr sz="1600" baseline="0">
                <a:solidFill>
                  <a:schemeClr val="bg1"/>
                </a:solidFill>
              </a:defRPr>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p:txBody>
      </p:sp>
      <p:sp>
        <p:nvSpPr>
          <p:cNvPr id="8" name="Text Placeholder 13"/>
          <p:cNvSpPr>
            <a:spLocks noGrp="1"/>
          </p:cNvSpPr>
          <p:nvPr>
            <p:ph type="body" sz="quarter" idx="15"/>
          </p:nvPr>
        </p:nvSpPr>
        <p:spPr>
          <a:xfrm>
            <a:off x="3085571" y="2210753"/>
            <a:ext cx="1781175" cy="2204085"/>
          </a:xfrm>
        </p:spPr>
        <p:txBody>
          <a:bodyPr>
            <a:noAutofit/>
          </a:bodyPr>
          <a:lstStyle>
            <a:lvl1pPr marL="0" indent="0">
              <a:lnSpc>
                <a:spcPct val="89000"/>
              </a:lnSpc>
              <a:spcBef>
                <a:spcPts val="600"/>
              </a:spcBef>
              <a:buNone/>
              <a:defRPr sz="1600">
                <a:solidFill>
                  <a:schemeClr val="bg1"/>
                </a:solidFill>
                <a:latin typeface="Helvetica" pitchFamily="50" charset="0"/>
              </a:defRPr>
            </a:lvl1pPr>
            <a:lvl2pPr marL="0" indent="0">
              <a:lnSpc>
                <a:spcPct val="89000"/>
              </a:lnSpc>
              <a:spcBef>
                <a:spcPts val="600"/>
              </a:spcBef>
              <a:buFont typeface="Arial" panose="020B0604020202020204" pitchFamily="34" charset="0"/>
              <a:buNone/>
              <a:defRPr sz="1600" baseline="0">
                <a:solidFill>
                  <a:schemeClr val="bg1"/>
                </a:solidFill>
              </a:defRPr>
            </a:lvl2pPr>
            <a:lvl3pPr marL="174621" indent="-174621">
              <a:lnSpc>
                <a:spcPct val="89000"/>
              </a:lnSpc>
              <a:spcBef>
                <a:spcPts val="600"/>
              </a:spcBef>
              <a:buClr>
                <a:schemeClr val="bg1"/>
              </a:buClr>
              <a:defRPr sz="1600" baseline="0">
                <a:solidFill>
                  <a:schemeClr val="bg1"/>
                </a:solidFill>
              </a:defRPr>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p:txBody>
      </p:sp>
      <p:sp>
        <p:nvSpPr>
          <p:cNvPr id="9" name="Text Placeholder 13"/>
          <p:cNvSpPr>
            <a:spLocks noGrp="1"/>
          </p:cNvSpPr>
          <p:nvPr>
            <p:ph type="body" sz="quarter" idx="16"/>
          </p:nvPr>
        </p:nvSpPr>
        <p:spPr>
          <a:xfrm>
            <a:off x="4982105" y="2210753"/>
            <a:ext cx="1781175" cy="2204085"/>
          </a:xfrm>
        </p:spPr>
        <p:txBody>
          <a:bodyPr>
            <a:noAutofit/>
          </a:bodyPr>
          <a:lstStyle>
            <a:lvl1pPr marL="0" indent="0">
              <a:lnSpc>
                <a:spcPct val="89000"/>
              </a:lnSpc>
              <a:spcBef>
                <a:spcPts val="600"/>
              </a:spcBef>
              <a:buNone/>
              <a:defRPr sz="1600">
                <a:solidFill>
                  <a:schemeClr val="bg1"/>
                </a:solidFill>
                <a:latin typeface="Helvetica" pitchFamily="50" charset="0"/>
              </a:defRPr>
            </a:lvl1pPr>
            <a:lvl2pPr marL="0" indent="0">
              <a:lnSpc>
                <a:spcPct val="89000"/>
              </a:lnSpc>
              <a:spcBef>
                <a:spcPts val="600"/>
              </a:spcBef>
              <a:buFont typeface="Arial" panose="020B0604020202020204" pitchFamily="34" charset="0"/>
              <a:buNone/>
              <a:defRPr sz="1600" baseline="0">
                <a:solidFill>
                  <a:schemeClr val="bg1"/>
                </a:solidFill>
              </a:defRPr>
            </a:lvl2pPr>
            <a:lvl3pPr marL="174621" indent="-174621">
              <a:lnSpc>
                <a:spcPct val="89000"/>
              </a:lnSpc>
              <a:spcBef>
                <a:spcPts val="600"/>
              </a:spcBef>
              <a:buClr>
                <a:schemeClr val="bg1"/>
              </a:buClr>
              <a:defRPr sz="1600" baseline="0">
                <a:solidFill>
                  <a:schemeClr val="bg1"/>
                </a:solidFill>
              </a:defRPr>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p:txBody>
      </p:sp>
      <p:sp>
        <p:nvSpPr>
          <p:cNvPr id="10" name="Text Placeholder 13"/>
          <p:cNvSpPr>
            <a:spLocks noGrp="1"/>
          </p:cNvSpPr>
          <p:nvPr>
            <p:ph type="body" sz="quarter" idx="17"/>
          </p:nvPr>
        </p:nvSpPr>
        <p:spPr>
          <a:xfrm>
            <a:off x="6878639" y="2210753"/>
            <a:ext cx="1781175" cy="2204085"/>
          </a:xfrm>
        </p:spPr>
        <p:txBody>
          <a:bodyPr>
            <a:noAutofit/>
          </a:bodyPr>
          <a:lstStyle>
            <a:lvl1pPr marL="0" indent="0">
              <a:lnSpc>
                <a:spcPct val="89000"/>
              </a:lnSpc>
              <a:spcBef>
                <a:spcPts val="600"/>
              </a:spcBef>
              <a:buNone/>
              <a:defRPr sz="1600">
                <a:solidFill>
                  <a:schemeClr val="bg1"/>
                </a:solidFill>
                <a:latin typeface="Helvetica" pitchFamily="50" charset="0"/>
              </a:defRPr>
            </a:lvl1pPr>
            <a:lvl2pPr marL="0" indent="0">
              <a:lnSpc>
                <a:spcPct val="89000"/>
              </a:lnSpc>
              <a:spcBef>
                <a:spcPts val="600"/>
              </a:spcBef>
              <a:buFont typeface="Arial" panose="020B0604020202020204" pitchFamily="34" charset="0"/>
              <a:buNone/>
              <a:defRPr sz="1600" baseline="0">
                <a:solidFill>
                  <a:schemeClr val="bg1"/>
                </a:solidFill>
              </a:defRPr>
            </a:lvl2pPr>
            <a:lvl3pPr marL="174621" indent="-174621">
              <a:lnSpc>
                <a:spcPct val="89000"/>
              </a:lnSpc>
              <a:spcBef>
                <a:spcPts val="600"/>
              </a:spcBef>
              <a:buClr>
                <a:schemeClr val="bg1"/>
              </a:buClr>
              <a:defRPr sz="1600" baseline="0">
                <a:solidFill>
                  <a:schemeClr val="bg1"/>
                </a:solidFill>
              </a:defRPr>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52040025"/>
      </p:ext>
    </p:extLst>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Picture Placeholder 7"/>
          <p:cNvSpPr>
            <a:spLocks noGrp="1"/>
          </p:cNvSpPr>
          <p:nvPr>
            <p:ph type="pic" sz="quarter" idx="10"/>
          </p:nvPr>
        </p:nvSpPr>
        <p:spPr>
          <a:xfrm>
            <a:off x="1189039" y="1056323"/>
            <a:ext cx="1781175" cy="1027112"/>
          </a:xfrm>
          <a:solidFill>
            <a:schemeClr val="bg1"/>
          </a:solidFill>
          <a:ln>
            <a:solidFill>
              <a:schemeClr val="tx2"/>
            </a:solidFill>
          </a:ln>
        </p:spPr>
        <p:txBody>
          <a:bodyPr anchor="ctr" anchorCtr="0"/>
          <a:lstStyle>
            <a:lvl1pPr marL="0" indent="0" algn="ctr">
              <a:buFontTx/>
              <a:buNone/>
              <a:defRPr/>
            </a:lvl1pPr>
          </a:lstStyle>
          <a:p>
            <a:pPr lvl="0"/>
            <a:endParaRPr lang="en-US" noProof="0"/>
          </a:p>
        </p:txBody>
      </p:sp>
      <p:sp>
        <p:nvSpPr>
          <p:cNvPr id="4" name="Picture Placeholder 7"/>
          <p:cNvSpPr>
            <a:spLocks noGrp="1"/>
          </p:cNvSpPr>
          <p:nvPr>
            <p:ph type="pic" sz="quarter" idx="11"/>
          </p:nvPr>
        </p:nvSpPr>
        <p:spPr>
          <a:xfrm>
            <a:off x="3085571" y="1056323"/>
            <a:ext cx="1781175" cy="1027112"/>
          </a:xfrm>
          <a:solidFill>
            <a:schemeClr val="bg1"/>
          </a:solidFill>
          <a:ln>
            <a:solidFill>
              <a:schemeClr val="tx2"/>
            </a:solidFill>
          </a:ln>
        </p:spPr>
        <p:txBody>
          <a:bodyPr anchor="ctr" anchorCtr="0"/>
          <a:lstStyle>
            <a:lvl1pPr marL="0" indent="0" algn="ctr">
              <a:buFontTx/>
              <a:buNone/>
              <a:defRPr/>
            </a:lvl1pPr>
          </a:lstStyle>
          <a:p>
            <a:pPr lvl="0"/>
            <a:endParaRPr lang="en-US" noProof="0"/>
          </a:p>
        </p:txBody>
      </p:sp>
      <p:sp>
        <p:nvSpPr>
          <p:cNvPr id="5" name="Picture Placeholder 7"/>
          <p:cNvSpPr>
            <a:spLocks noGrp="1"/>
          </p:cNvSpPr>
          <p:nvPr>
            <p:ph type="pic" sz="quarter" idx="12"/>
          </p:nvPr>
        </p:nvSpPr>
        <p:spPr>
          <a:xfrm>
            <a:off x="4982105" y="1056323"/>
            <a:ext cx="1781175" cy="1027112"/>
          </a:xfrm>
          <a:solidFill>
            <a:schemeClr val="bg1"/>
          </a:solidFill>
          <a:ln>
            <a:solidFill>
              <a:schemeClr val="tx2"/>
            </a:solidFill>
          </a:ln>
        </p:spPr>
        <p:txBody>
          <a:bodyPr anchor="ctr" anchorCtr="0"/>
          <a:lstStyle>
            <a:lvl1pPr marL="0" indent="0" algn="ctr">
              <a:buFontTx/>
              <a:buNone/>
              <a:defRPr/>
            </a:lvl1pPr>
          </a:lstStyle>
          <a:p>
            <a:pPr lvl="0"/>
            <a:endParaRPr lang="en-US" noProof="0"/>
          </a:p>
        </p:txBody>
      </p:sp>
      <p:sp>
        <p:nvSpPr>
          <p:cNvPr id="6" name="Picture Placeholder 7"/>
          <p:cNvSpPr>
            <a:spLocks noGrp="1"/>
          </p:cNvSpPr>
          <p:nvPr>
            <p:ph type="pic" sz="quarter" idx="13"/>
          </p:nvPr>
        </p:nvSpPr>
        <p:spPr>
          <a:xfrm>
            <a:off x="6878639" y="1056323"/>
            <a:ext cx="1781175" cy="1027112"/>
          </a:xfrm>
          <a:solidFill>
            <a:schemeClr val="bg1"/>
          </a:solidFill>
          <a:ln>
            <a:solidFill>
              <a:schemeClr val="tx2"/>
            </a:solidFill>
          </a:ln>
        </p:spPr>
        <p:txBody>
          <a:bodyPr anchor="ctr" anchorCtr="0"/>
          <a:lstStyle>
            <a:lvl1pPr marL="0" indent="0" algn="ctr">
              <a:buFontTx/>
              <a:buNone/>
              <a:defRPr/>
            </a:lvl1pPr>
          </a:lstStyle>
          <a:p>
            <a:pPr lvl="0"/>
            <a:endParaRPr lang="en-US" noProof="0"/>
          </a:p>
        </p:txBody>
      </p:sp>
      <p:sp>
        <p:nvSpPr>
          <p:cNvPr id="7" name="Text Placeholder 13"/>
          <p:cNvSpPr>
            <a:spLocks noGrp="1"/>
          </p:cNvSpPr>
          <p:nvPr>
            <p:ph type="body" sz="quarter" idx="14"/>
          </p:nvPr>
        </p:nvSpPr>
        <p:spPr>
          <a:xfrm>
            <a:off x="1189039" y="2210753"/>
            <a:ext cx="1781175" cy="2204085"/>
          </a:xfrm>
        </p:spPr>
        <p:txBody>
          <a:bodyPr>
            <a:noAutofit/>
          </a:bodyPr>
          <a:lstStyle>
            <a:lvl1pPr marL="0" indent="0">
              <a:lnSpc>
                <a:spcPct val="89000"/>
              </a:lnSpc>
              <a:spcBef>
                <a:spcPts val="600"/>
              </a:spcBef>
              <a:buNone/>
              <a:defRPr sz="1600">
                <a:solidFill>
                  <a:schemeClr val="accent1"/>
                </a:solidFill>
                <a:latin typeface="Helvetica" pitchFamily="50" charset="0"/>
              </a:defRPr>
            </a:lvl1pPr>
            <a:lvl2pPr marL="0" indent="0">
              <a:lnSpc>
                <a:spcPct val="89000"/>
              </a:lnSpc>
              <a:spcBef>
                <a:spcPts val="600"/>
              </a:spcBef>
              <a:buFont typeface="Arial" panose="020B0604020202020204" pitchFamily="34" charset="0"/>
              <a:buNone/>
              <a:defRPr sz="1600" baseline="0"/>
            </a:lvl2pPr>
            <a:lvl3pPr marL="174621" indent="-174621">
              <a:lnSpc>
                <a:spcPct val="89000"/>
              </a:lnSpc>
              <a:spcBef>
                <a:spcPts val="600"/>
              </a:spcBef>
              <a:defRPr sz="1600" baseline="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p:txBody>
      </p:sp>
      <p:sp>
        <p:nvSpPr>
          <p:cNvPr id="8" name="Text Placeholder 13"/>
          <p:cNvSpPr>
            <a:spLocks noGrp="1"/>
          </p:cNvSpPr>
          <p:nvPr>
            <p:ph type="body" sz="quarter" idx="15"/>
          </p:nvPr>
        </p:nvSpPr>
        <p:spPr>
          <a:xfrm>
            <a:off x="3085571" y="2210753"/>
            <a:ext cx="1781175" cy="2204085"/>
          </a:xfrm>
        </p:spPr>
        <p:txBody>
          <a:bodyPr>
            <a:noAutofit/>
          </a:bodyPr>
          <a:lstStyle>
            <a:lvl1pPr marL="0" indent="0">
              <a:lnSpc>
                <a:spcPct val="89000"/>
              </a:lnSpc>
              <a:spcBef>
                <a:spcPts val="600"/>
              </a:spcBef>
              <a:buNone/>
              <a:defRPr sz="1600">
                <a:solidFill>
                  <a:schemeClr val="accent1"/>
                </a:solidFill>
                <a:latin typeface="Helvetica" pitchFamily="50" charset="0"/>
              </a:defRPr>
            </a:lvl1pPr>
            <a:lvl2pPr marL="0" indent="0">
              <a:lnSpc>
                <a:spcPct val="89000"/>
              </a:lnSpc>
              <a:spcBef>
                <a:spcPts val="600"/>
              </a:spcBef>
              <a:buFont typeface="Arial" panose="020B0604020202020204" pitchFamily="34" charset="0"/>
              <a:buNone/>
              <a:defRPr sz="1600" baseline="0"/>
            </a:lvl2pPr>
            <a:lvl3pPr marL="174621" indent="-174621">
              <a:lnSpc>
                <a:spcPct val="89000"/>
              </a:lnSpc>
              <a:spcBef>
                <a:spcPts val="600"/>
              </a:spcBef>
              <a:defRPr sz="1600" baseline="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p:txBody>
      </p:sp>
      <p:sp>
        <p:nvSpPr>
          <p:cNvPr id="9" name="Text Placeholder 13"/>
          <p:cNvSpPr>
            <a:spLocks noGrp="1"/>
          </p:cNvSpPr>
          <p:nvPr>
            <p:ph type="body" sz="quarter" idx="16"/>
          </p:nvPr>
        </p:nvSpPr>
        <p:spPr>
          <a:xfrm>
            <a:off x="4982105" y="2210753"/>
            <a:ext cx="1781175" cy="2204085"/>
          </a:xfrm>
        </p:spPr>
        <p:txBody>
          <a:bodyPr>
            <a:noAutofit/>
          </a:bodyPr>
          <a:lstStyle>
            <a:lvl1pPr marL="0" indent="0">
              <a:lnSpc>
                <a:spcPct val="89000"/>
              </a:lnSpc>
              <a:spcBef>
                <a:spcPts val="600"/>
              </a:spcBef>
              <a:buNone/>
              <a:defRPr sz="1600">
                <a:solidFill>
                  <a:schemeClr val="accent1"/>
                </a:solidFill>
                <a:latin typeface="Helvetica" pitchFamily="50" charset="0"/>
              </a:defRPr>
            </a:lvl1pPr>
            <a:lvl2pPr marL="0" indent="0">
              <a:lnSpc>
                <a:spcPct val="89000"/>
              </a:lnSpc>
              <a:spcBef>
                <a:spcPts val="600"/>
              </a:spcBef>
              <a:buFont typeface="Arial" panose="020B0604020202020204" pitchFamily="34" charset="0"/>
              <a:buNone/>
              <a:defRPr sz="1600" baseline="0"/>
            </a:lvl2pPr>
            <a:lvl3pPr marL="174621" indent="-174621">
              <a:lnSpc>
                <a:spcPct val="89000"/>
              </a:lnSpc>
              <a:spcBef>
                <a:spcPts val="600"/>
              </a:spcBef>
              <a:defRPr sz="1600" baseline="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p:txBody>
      </p:sp>
      <p:sp>
        <p:nvSpPr>
          <p:cNvPr id="10" name="Text Placeholder 13"/>
          <p:cNvSpPr>
            <a:spLocks noGrp="1"/>
          </p:cNvSpPr>
          <p:nvPr>
            <p:ph type="body" sz="quarter" idx="17"/>
          </p:nvPr>
        </p:nvSpPr>
        <p:spPr>
          <a:xfrm>
            <a:off x="6878639" y="2210753"/>
            <a:ext cx="1781175" cy="2204085"/>
          </a:xfrm>
        </p:spPr>
        <p:txBody>
          <a:bodyPr>
            <a:noAutofit/>
          </a:bodyPr>
          <a:lstStyle>
            <a:lvl1pPr marL="0" indent="0">
              <a:lnSpc>
                <a:spcPct val="89000"/>
              </a:lnSpc>
              <a:spcBef>
                <a:spcPts val="600"/>
              </a:spcBef>
              <a:buNone/>
              <a:defRPr sz="1600">
                <a:solidFill>
                  <a:schemeClr val="accent1"/>
                </a:solidFill>
                <a:latin typeface="Helvetica" pitchFamily="50" charset="0"/>
              </a:defRPr>
            </a:lvl1pPr>
            <a:lvl2pPr marL="0" indent="0">
              <a:lnSpc>
                <a:spcPct val="89000"/>
              </a:lnSpc>
              <a:spcBef>
                <a:spcPts val="600"/>
              </a:spcBef>
              <a:buFont typeface="Arial" panose="020B0604020202020204" pitchFamily="34" charset="0"/>
              <a:buNone/>
              <a:defRPr sz="1600" baseline="0"/>
            </a:lvl2pPr>
            <a:lvl3pPr marL="174621" indent="-174621">
              <a:lnSpc>
                <a:spcPct val="89000"/>
              </a:lnSpc>
              <a:spcBef>
                <a:spcPts val="600"/>
              </a:spcBef>
              <a:defRPr sz="1600" baseline="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88854189"/>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003629"/>
      </p:ext>
    </p:extLst>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3_Blank">
    <p:spTree>
      <p:nvGrpSpPr>
        <p:cNvPr id="1" name=""/>
        <p:cNvGrpSpPr/>
        <p:nvPr/>
      </p:nvGrpSpPr>
      <p:grpSpPr>
        <a:xfrm>
          <a:off x="0" y="0"/>
          <a:ext cx="0" cy="0"/>
          <a:chOff x="0" y="0"/>
          <a:chExt cx="0" cy="0"/>
        </a:xfrm>
      </p:grpSpPr>
      <p:sp>
        <p:nvSpPr>
          <p:cNvPr id="2" name="Rectangle 35"/>
          <p:cNvSpPr/>
          <p:nvPr userDrawn="1"/>
        </p:nvSpPr>
        <p:spPr>
          <a:xfrm>
            <a:off x="0" y="1"/>
            <a:ext cx="1371600" cy="1069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364462120"/>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6"/>
          <p:cNvSpPr/>
          <p:nvPr userDrawn="1"/>
        </p:nvSpPr>
        <p:spPr>
          <a:xfrm>
            <a:off x="3962400" y="1"/>
            <a:ext cx="1219200" cy="15970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endParaRPr lang="en-US"/>
          </a:p>
        </p:txBody>
      </p:sp>
      <p:sp>
        <p:nvSpPr>
          <p:cNvPr id="5" name="Slide Number Placeholder 5"/>
          <p:cNvSpPr txBox="1">
            <a:spLocks/>
          </p:cNvSpPr>
          <p:nvPr userDrawn="1"/>
        </p:nvSpPr>
        <p:spPr>
          <a:xfrm>
            <a:off x="3962400" y="1169988"/>
            <a:ext cx="1219200" cy="274637"/>
          </a:xfrm>
          <a:prstGeom prst="rect">
            <a:avLst/>
          </a:prstGeom>
        </p:spPr>
        <p:txBody>
          <a:bodyPr lIns="0" tIns="0" rIns="0" bIns="0" anchor="b"/>
          <a:lstStyle>
            <a:lvl1pPr>
              <a:defRPr>
                <a:solidFill>
                  <a:schemeClr val="tx1"/>
                </a:solidFill>
                <a:latin typeface="Helvetica Light"/>
                <a:cs typeface="Arial" panose="020B0604020202020204" pitchFamily="34" charset="0"/>
              </a:defRPr>
            </a:lvl1pPr>
            <a:lvl2pPr marL="742950" indent="-285750">
              <a:defRPr>
                <a:solidFill>
                  <a:schemeClr val="tx1"/>
                </a:solidFill>
                <a:latin typeface="Helvetica Light"/>
                <a:cs typeface="Arial" panose="020B0604020202020204" pitchFamily="34" charset="0"/>
              </a:defRPr>
            </a:lvl2pPr>
            <a:lvl3pPr marL="1143000" indent="-228600">
              <a:defRPr>
                <a:solidFill>
                  <a:schemeClr val="tx1"/>
                </a:solidFill>
                <a:latin typeface="Helvetica Light"/>
                <a:cs typeface="Arial" panose="020B0604020202020204" pitchFamily="34" charset="0"/>
              </a:defRPr>
            </a:lvl3pPr>
            <a:lvl4pPr marL="1600200" indent="-228600">
              <a:defRPr>
                <a:solidFill>
                  <a:schemeClr val="tx1"/>
                </a:solidFill>
                <a:latin typeface="Helvetica Light"/>
                <a:cs typeface="Arial" panose="020B0604020202020204" pitchFamily="34" charset="0"/>
              </a:defRPr>
            </a:lvl4pPr>
            <a:lvl5pPr marL="2057400" indent="-228600">
              <a:defRPr>
                <a:solidFill>
                  <a:schemeClr val="tx1"/>
                </a:solidFill>
                <a:latin typeface="Helvetica Ligh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9pPr>
          </a:lstStyle>
          <a:p>
            <a:pPr algn="ctr" eaLnBrk="1" hangingPunct="1">
              <a:lnSpc>
                <a:spcPct val="90000"/>
              </a:lnSpc>
              <a:defRPr/>
            </a:pPr>
            <a:fld id="{D40F1AD5-6951-4406-86BC-0803841030F1}" type="slidenum">
              <a:rPr lang="en-US" altLang="tr-TR" sz="4000" smtClean="0">
                <a:solidFill>
                  <a:schemeClr val="bg1"/>
                </a:solidFill>
                <a:ea typeface="Helvetica Light"/>
                <a:cs typeface="Helvetica Light"/>
              </a:rPr>
              <a:pPr algn="ctr" eaLnBrk="1" hangingPunct="1">
                <a:lnSpc>
                  <a:spcPct val="90000"/>
                </a:lnSpc>
                <a:defRPr/>
              </a:pPr>
              <a:t>‹#›</a:t>
            </a:fld>
            <a:endParaRPr lang="en-US" altLang="tr-TR" sz="4000">
              <a:solidFill>
                <a:schemeClr val="bg1"/>
              </a:solidFill>
              <a:ea typeface="Helvetica Light"/>
              <a:cs typeface="Helvetica Light"/>
            </a:endParaRPr>
          </a:p>
        </p:txBody>
      </p:sp>
      <p:sp>
        <p:nvSpPr>
          <p:cNvPr id="6" name="Rectangle 8"/>
          <p:cNvSpPr/>
          <p:nvPr userDrawn="1"/>
        </p:nvSpPr>
        <p:spPr>
          <a:xfrm>
            <a:off x="0" y="1"/>
            <a:ext cx="1371600" cy="10699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508001" y="1770169"/>
            <a:ext cx="8128000" cy="1102519"/>
          </a:xfrm>
        </p:spPr>
        <p:txBody>
          <a:bodyPr anchor="ctr"/>
          <a:lstStyle>
            <a:lvl1pPr algn="ctr">
              <a:defRPr spc="-4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508001" y="2969071"/>
            <a:ext cx="8128000" cy="1314450"/>
          </a:xfrm>
        </p:spPr>
        <p:txBody>
          <a:bodyPr/>
          <a:lstStyle>
            <a:lvl1pPr marL="0" indent="0" algn="ctr">
              <a:buNone/>
              <a:defRPr spc="-40" baseline="0">
                <a:solidFill>
                  <a:srgbClr val="FFFFFF"/>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69434710"/>
      </p:ext>
    </p:extLst>
  </p:cSld>
  <p:clrMapOvr>
    <a:masterClrMapping/>
  </p:clrMapOvr>
  <p:transition>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2" name="Rectangle 35"/>
          <p:cNvSpPr/>
          <p:nvPr userDrawn="1"/>
        </p:nvSpPr>
        <p:spPr>
          <a:xfrm>
            <a:off x="0" y="1"/>
            <a:ext cx="1371600" cy="10699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2167807319"/>
      </p:ext>
    </p:extLst>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Centered Title">
    <p:spTree>
      <p:nvGrpSpPr>
        <p:cNvPr id="1" name=""/>
        <p:cNvGrpSpPr/>
        <p:nvPr/>
      </p:nvGrpSpPr>
      <p:grpSpPr>
        <a:xfrm>
          <a:off x="0" y="0"/>
          <a:ext cx="0" cy="0"/>
          <a:chOff x="0" y="0"/>
          <a:chExt cx="0" cy="0"/>
        </a:xfrm>
      </p:grpSpPr>
      <p:sp>
        <p:nvSpPr>
          <p:cNvPr id="3" name="Rectangle 35"/>
          <p:cNvSpPr/>
          <p:nvPr userDrawn="1"/>
        </p:nvSpPr>
        <p:spPr>
          <a:xfrm>
            <a:off x="0" y="1"/>
            <a:ext cx="1371600" cy="10699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509589" y="-1"/>
            <a:ext cx="8124826" cy="729675"/>
          </a:xfrm>
        </p:spPr>
        <p:txBody>
          <a:bodyPr/>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22059009"/>
      </p:ext>
    </p:extLst>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our Pictures Dark">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1553916" y="1221677"/>
            <a:ext cx="987552" cy="987552"/>
          </a:xfrm>
          <a:prstGeom prst="ellipse">
            <a:avLst/>
          </a:prstGeom>
          <a:solidFill>
            <a:schemeClr val="accent2"/>
          </a:solidFill>
          <a:ln w="28575">
            <a:solidFill>
              <a:srgbClr val="FFFFFF"/>
            </a:solidFill>
          </a:ln>
          <a:extLst/>
        </p:spPr>
        <p:txBody>
          <a:bodyPr wrap="none" anchor="ctr" anchorCtr="0"/>
          <a:lstStyle>
            <a:lvl1pPr marL="0" indent="0" algn="ctr">
              <a:buFontTx/>
              <a:buNone/>
              <a:defRPr sz="1800">
                <a:solidFill>
                  <a:srgbClr val="FFFFFF"/>
                </a:solidFill>
              </a:defRPr>
            </a:lvl1pPr>
          </a:lstStyle>
          <a:p>
            <a:pPr lvl="0"/>
            <a:r>
              <a:rPr lang="tr-TR" noProof="0"/>
              <a:t>Resim eklemek için simgeyi tıklatın</a:t>
            </a:r>
            <a:endParaRPr lang="en-US" noProof="0" dirty="0"/>
          </a:p>
        </p:txBody>
      </p:sp>
      <p:sp>
        <p:nvSpPr>
          <p:cNvPr id="11" name="Text Placeholder 10"/>
          <p:cNvSpPr>
            <a:spLocks noGrp="1"/>
          </p:cNvSpPr>
          <p:nvPr>
            <p:ph type="body" sz="quarter" idx="15"/>
          </p:nvPr>
        </p:nvSpPr>
        <p:spPr>
          <a:xfrm>
            <a:off x="1206501" y="2398013"/>
            <a:ext cx="1682384" cy="246888"/>
          </a:xfrm>
        </p:spPr>
        <p:txBody>
          <a:bodyPr anchor="ctr" anchorCtr="0">
            <a:noAutofit/>
          </a:bodyPr>
          <a:lstStyle>
            <a:lvl1pPr marL="0" indent="0" algn="ctr">
              <a:lnSpc>
                <a:spcPct val="100000"/>
              </a:lnSpc>
              <a:buFontTx/>
              <a:buNone/>
              <a:defRPr sz="1700" cap="all" baseline="0">
                <a:solidFill>
                  <a:srgbClr val="FFFFFF"/>
                </a:solidFill>
                <a:latin typeface="Helvetica Light"/>
                <a:cs typeface="Helvetica Light"/>
              </a:defRPr>
            </a:lvl1pPr>
          </a:lstStyle>
          <a:p>
            <a:pPr lvl="0"/>
            <a:r>
              <a:rPr lang="tr-TR"/>
              <a:t>Asıl metin stillerini düzenlemek için tıklatın</a:t>
            </a:r>
          </a:p>
        </p:txBody>
      </p:sp>
      <p:sp>
        <p:nvSpPr>
          <p:cNvPr id="12" name="Text Placeholder 10"/>
          <p:cNvSpPr>
            <a:spLocks noGrp="1"/>
          </p:cNvSpPr>
          <p:nvPr>
            <p:ph type="body" sz="quarter" idx="16"/>
          </p:nvPr>
        </p:nvSpPr>
        <p:spPr>
          <a:xfrm>
            <a:off x="1206501" y="2671571"/>
            <a:ext cx="1682384" cy="1643634"/>
          </a:xfrm>
        </p:spPr>
        <p:txBody>
          <a:bodyPr anchor="t" anchorCtr="0"/>
          <a:lstStyle>
            <a:lvl1pPr marL="0" indent="0" algn="ctr">
              <a:lnSpc>
                <a:spcPct val="95000"/>
              </a:lnSpc>
              <a:spcBef>
                <a:spcPts val="600"/>
              </a:spcBef>
              <a:buFontTx/>
              <a:buNone/>
              <a:defRPr sz="1400" cap="none" baseline="0">
                <a:solidFill>
                  <a:srgbClr val="FFFFFF"/>
                </a:solidFill>
                <a:latin typeface="Helvetica Light"/>
                <a:cs typeface="Helvetica Light"/>
              </a:defRPr>
            </a:lvl1pPr>
          </a:lstStyle>
          <a:p>
            <a:pPr lvl="0"/>
            <a:r>
              <a:rPr lang="tr-TR"/>
              <a:t>Asıl metin stillerini düzenlemek için tıklatın</a:t>
            </a:r>
          </a:p>
        </p:txBody>
      </p:sp>
      <p:sp>
        <p:nvSpPr>
          <p:cNvPr id="13" name="Picture Placeholder 8"/>
          <p:cNvSpPr>
            <a:spLocks noGrp="1"/>
          </p:cNvSpPr>
          <p:nvPr>
            <p:ph type="pic" sz="quarter" idx="17"/>
          </p:nvPr>
        </p:nvSpPr>
        <p:spPr>
          <a:xfrm>
            <a:off x="3469173" y="1221677"/>
            <a:ext cx="987552" cy="987552"/>
          </a:xfrm>
          <a:prstGeom prst="ellipse">
            <a:avLst/>
          </a:prstGeom>
          <a:solidFill>
            <a:schemeClr val="accent2"/>
          </a:solidFill>
          <a:ln w="28575">
            <a:solidFill>
              <a:srgbClr val="FFFFFF"/>
            </a:solidFill>
          </a:ln>
          <a:extLst/>
        </p:spPr>
        <p:txBody>
          <a:bodyPr wrap="none" anchor="ctr" anchorCtr="0"/>
          <a:lstStyle>
            <a:lvl1pPr marL="0" indent="0" algn="ctr">
              <a:buFontTx/>
              <a:buNone/>
              <a:defRPr sz="1800">
                <a:solidFill>
                  <a:srgbClr val="FFFFFF"/>
                </a:solidFill>
              </a:defRPr>
            </a:lvl1pPr>
          </a:lstStyle>
          <a:p>
            <a:pPr lvl="0"/>
            <a:r>
              <a:rPr lang="tr-TR" noProof="0"/>
              <a:t>Resim eklemek için simgeyi tıklatın</a:t>
            </a:r>
            <a:endParaRPr lang="en-US" noProof="0" dirty="0"/>
          </a:p>
        </p:txBody>
      </p:sp>
      <p:sp>
        <p:nvSpPr>
          <p:cNvPr id="14" name="Text Placeholder 10"/>
          <p:cNvSpPr>
            <a:spLocks noGrp="1"/>
          </p:cNvSpPr>
          <p:nvPr>
            <p:ph type="body" sz="quarter" idx="18"/>
          </p:nvPr>
        </p:nvSpPr>
        <p:spPr>
          <a:xfrm>
            <a:off x="3121758" y="2398013"/>
            <a:ext cx="1682384" cy="246888"/>
          </a:xfrm>
        </p:spPr>
        <p:txBody>
          <a:bodyPr anchor="ctr" anchorCtr="0">
            <a:noAutofit/>
          </a:bodyPr>
          <a:lstStyle>
            <a:lvl1pPr marL="0" indent="0" algn="ctr">
              <a:lnSpc>
                <a:spcPct val="100000"/>
              </a:lnSpc>
              <a:buFontTx/>
              <a:buNone/>
              <a:defRPr sz="1700" cap="all" baseline="0">
                <a:solidFill>
                  <a:srgbClr val="FFFFFF"/>
                </a:solidFill>
                <a:latin typeface="Helvetica Light"/>
                <a:cs typeface="Helvetica Light"/>
              </a:defRPr>
            </a:lvl1pPr>
          </a:lstStyle>
          <a:p>
            <a:pPr lvl="0"/>
            <a:r>
              <a:rPr lang="tr-TR"/>
              <a:t>Asıl metin stillerini düzenlemek için tıklatın</a:t>
            </a:r>
          </a:p>
        </p:txBody>
      </p:sp>
      <p:sp>
        <p:nvSpPr>
          <p:cNvPr id="15" name="Text Placeholder 10"/>
          <p:cNvSpPr>
            <a:spLocks noGrp="1"/>
          </p:cNvSpPr>
          <p:nvPr>
            <p:ph type="body" sz="quarter" idx="19"/>
          </p:nvPr>
        </p:nvSpPr>
        <p:spPr>
          <a:xfrm>
            <a:off x="3121758" y="2671571"/>
            <a:ext cx="1682384" cy="1643634"/>
          </a:xfrm>
        </p:spPr>
        <p:txBody>
          <a:bodyPr anchor="t" anchorCtr="0"/>
          <a:lstStyle>
            <a:lvl1pPr marL="0" marR="0" indent="0" algn="ctr" defTabSz="914378" rtl="0" eaLnBrk="1" fontAlgn="auto" latinLnBrk="0" hangingPunct="1">
              <a:lnSpc>
                <a:spcPct val="95000"/>
              </a:lnSpc>
              <a:spcBef>
                <a:spcPts val="600"/>
              </a:spcBef>
              <a:spcAft>
                <a:spcPts val="0"/>
              </a:spcAft>
              <a:buClr>
                <a:schemeClr val="accent1"/>
              </a:buClr>
              <a:buSzTx/>
              <a:buFontTx/>
              <a:buNone/>
              <a:tabLst/>
              <a:defRPr sz="1400" cap="none" baseline="0">
                <a:solidFill>
                  <a:srgbClr val="FFFFFF"/>
                </a:solidFill>
                <a:latin typeface="Helvetica Light"/>
                <a:cs typeface="Helvetica Light"/>
              </a:defRPr>
            </a:lvl1pPr>
          </a:lstStyle>
          <a:p>
            <a:pPr lvl="0"/>
            <a:r>
              <a:rPr lang="tr-TR"/>
              <a:t>Asıl metin stillerini düzenlemek için tıklatın</a:t>
            </a:r>
          </a:p>
        </p:txBody>
      </p:sp>
      <p:sp>
        <p:nvSpPr>
          <p:cNvPr id="16" name="Picture Placeholder 8"/>
          <p:cNvSpPr>
            <a:spLocks noGrp="1"/>
          </p:cNvSpPr>
          <p:nvPr>
            <p:ph type="pic" sz="quarter" idx="20"/>
          </p:nvPr>
        </p:nvSpPr>
        <p:spPr>
          <a:xfrm>
            <a:off x="5384430" y="1221677"/>
            <a:ext cx="987552" cy="987552"/>
          </a:xfrm>
          <a:prstGeom prst="ellipse">
            <a:avLst/>
          </a:prstGeom>
          <a:solidFill>
            <a:schemeClr val="accent2"/>
          </a:solidFill>
          <a:ln w="28575">
            <a:solidFill>
              <a:srgbClr val="FFFFFF"/>
            </a:solidFill>
          </a:ln>
          <a:extLst/>
        </p:spPr>
        <p:txBody>
          <a:bodyPr wrap="none" anchor="ctr" anchorCtr="0"/>
          <a:lstStyle>
            <a:lvl1pPr marL="0" indent="0" algn="ctr">
              <a:buFontTx/>
              <a:buNone/>
              <a:defRPr sz="1800">
                <a:solidFill>
                  <a:srgbClr val="FFFFFF"/>
                </a:solidFill>
              </a:defRPr>
            </a:lvl1pPr>
          </a:lstStyle>
          <a:p>
            <a:pPr lvl="0"/>
            <a:r>
              <a:rPr lang="tr-TR" noProof="0"/>
              <a:t>Resim eklemek için simgeyi tıklatın</a:t>
            </a:r>
            <a:endParaRPr lang="en-US" noProof="0" dirty="0"/>
          </a:p>
        </p:txBody>
      </p:sp>
      <p:sp>
        <p:nvSpPr>
          <p:cNvPr id="17" name="Text Placeholder 10"/>
          <p:cNvSpPr>
            <a:spLocks noGrp="1"/>
          </p:cNvSpPr>
          <p:nvPr>
            <p:ph type="body" sz="quarter" idx="21"/>
          </p:nvPr>
        </p:nvSpPr>
        <p:spPr>
          <a:xfrm>
            <a:off x="5037015" y="2398013"/>
            <a:ext cx="1682384" cy="246888"/>
          </a:xfrm>
        </p:spPr>
        <p:txBody>
          <a:bodyPr anchor="ctr" anchorCtr="0">
            <a:noAutofit/>
          </a:bodyPr>
          <a:lstStyle>
            <a:lvl1pPr marL="0" indent="0" algn="ctr">
              <a:lnSpc>
                <a:spcPct val="100000"/>
              </a:lnSpc>
              <a:buFontTx/>
              <a:buNone/>
              <a:defRPr sz="1700" cap="all" baseline="0">
                <a:solidFill>
                  <a:srgbClr val="FFFFFF"/>
                </a:solidFill>
                <a:latin typeface="Helvetica Light"/>
                <a:cs typeface="Helvetica Light"/>
              </a:defRPr>
            </a:lvl1pPr>
          </a:lstStyle>
          <a:p>
            <a:pPr lvl="0"/>
            <a:r>
              <a:rPr lang="tr-TR"/>
              <a:t>Asıl metin stillerini düzenlemek için tıklatın</a:t>
            </a:r>
          </a:p>
        </p:txBody>
      </p:sp>
      <p:sp>
        <p:nvSpPr>
          <p:cNvPr id="18" name="Text Placeholder 10"/>
          <p:cNvSpPr>
            <a:spLocks noGrp="1"/>
          </p:cNvSpPr>
          <p:nvPr>
            <p:ph type="body" sz="quarter" idx="22"/>
          </p:nvPr>
        </p:nvSpPr>
        <p:spPr>
          <a:xfrm>
            <a:off x="5037015" y="2671571"/>
            <a:ext cx="1682384" cy="1643634"/>
          </a:xfrm>
        </p:spPr>
        <p:txBody>
          <a:bodyPr anchor="t" anchorCtr="0"/>
          <a:lstStyle>
            <a:lvl1pPr marL="0" indent="0" algn="ctr">
              <a:lnSpc>
                <a:spcPct val="95000"/>
              </a:lnSpc>
              <a:spcBef>
                <a:spcPts val="600"/>
              </a:spcBef>
              <a:buFontTx/>
              <a:buNone/>
              <a:defRPr sz="1400" cap="none" baseline="0">
                <a:solidFill>
                  <a:srgbClr val="FFFFFF"/>
                </a:solidFill>
                <a:latin typeface="Helvetica Light"/>
                <a:cs typeface="Helvetica Light"/>
              </a:defRPr>
            </a:lvl1pPr>
          </a:lstStyle>
          <a:p>
            <a:pPr lvl="0"/>
            <a:r>
              <a:rPr lang="tr-TR"/>
              <a:t>Asıl metin stillerini düzenlemek için tıklatın</a:t>
            </a:r>
          </a:p>
        </p:txBody>
      </p:sp>
      <p:sp>
        <p:nvSpPr>
          <p:cNvPr id="19" name="Picture Placeholder 8"/>
          <p:cNvSpPr>
            <a:spLocks noGrp="1"/>
          </p:cNvSpPr>
          <p:nvPr>
            <p:ph type="pic" sz="quarter" idx="23"/>
          </p:nvPr>
        </p:nvSpPr>
        <p:spPr>
          <a:xfrm>
            <a:off x="7299686" y="1221677"/>
            <a:ext cx="987552" cy="987552"/>
          </a:xfrm>
          <a:prstGeom prst="ellipse">
            <a:avLst/>
          </a:prstGeom>
          <a:solidFill>
            <a:schemeClr val="accent2"/>
          </a:solidFill>
          <a:ln w="28575">
            <a:solidFill>
              <a:srgbClr val="FFFFFF"/>
            </a:solidFill>
          </a:ln>
          <a:extLst/>
        </p:spPr>
        <p:txBody>
          <a:bodyPr wrap="none" anchor="ctr" anchorCtr="0"/>
          <a:lstStyle>
            <a:lvl1pPr marL="0" indent="0" algn="ctr">
              <a:buFontTx/>
              <a:buNone/>
              <a:defRPr sz="1800">
                <a:solidFill>
                  <a:srgbClr val="FFFFFF"/>
                </a:solidFill>
              </a:defRPr>
            </a:lvl1pPr>
          </a:lstStyle>
          <a:p>
            <a:pPr lvl="0"/>
            <a:r>
              <a:rPr lang="tr-TR" noProof="0"/>
              <a:t>Resim eklemek için simgeyi tıklatın</a:t>
            </a:r>
            <a:endParaRPr lang="en-US" noProof="0" dirty="0"/>
          </a:p>
        </p:txBody>
      </p:sp>
      <p:sp>
        <p:nvSpPr>
          <p:cNvPr id="20" name="Text Placeholder 10"/>
          <p:cNvSpPr>
            <a:spLocks noGrp="1"/>
          </p:cNvSpPr>
          <p:nvPr>
            <p:ph type="body" sz="quarter" idx="24"/>
          </p:nvPr>
        </p:nvSpPr>
        <p:spPr>
          <a:xfrm>
            <a:off x="6952270" y="2398013"/>
            <a:ext cx="1682384" cy="246888"/>
          </a:xfrm>
        </p:spPr>
        <p:txBody>
          <a:bodyPr anchor="ctr" anchorCtr="0">
            <a:noAutofit/>
          </a:bodyPr>
          <a:lstStyle>
            <a:lvl1pPr marL="0" indent="0" algn="ctr">
              <a:lnSpc>
                <a:spcPct val="100000"/>
              </a:lnSpc>
              <a:buFontTx/>
              <a:buNone/>
              <a:defRPr sz="1700" cap="all" baseline="0">
                <a:solidFill>
                  <a:srgbClr val="FFFFFF"/>
                </a:solidFill>
                <a:latin typeface="Helvetica Light"/>
                <a:cs typeface="Helvetica Light"/>
              </a:defRPr>
            </a:lvl1pPr>
          </a:lstStyle>
          <a:p>
            <a:pPr lvl="0"/>
            <a:r>
              <a:rPr lang="tr-TR"/>
              <a:t>Asıl metin stillerini düzenlemek için tıklatın</a:t>
            </a:r>
          </a:p>
        </p:txBody>
      </p:sp>
      <p:sp>
        <p:nvSpPr>
          <p:cNvPr id="21" name="Text Placeholder 10"/>
          <p:cNvSpPr>
            <a:spLocks noGrp="1"/>
          </p:cNvSpPr>
          <p:nvPr>
            <p:ph type="body" sz="quarter" idx="25"/>
          </p:nvPr>
        </p:nvSpPr>
        <p:spPr>
          <a:xfrm>
            <a:off x="6952270" y="2671571"/>
            <a:ext cx="1682384" cy="1643634"/>
          </a:xfrm>
        </p:spPr>
        <p:txBody>
          <a:bodyPr anchor="t" anchorCtr="0"/>
          <a:lstStyle>
            <a:lvl1pPr marL="0" indent="0" algn="ctr">
              <a:lnSpc>
                <a:spcPct val="95000"/>
              </a:lnSpc>
              <a:spcBef>
                <a:spcPts val="600"/>
              </a:spcBef>
              <a:buFontTx/>
              <a:buNone/>
              <a:defRPr sz="1400" cap="none" baseline="0">
                <a:solidFill>
                  <a:srgbClr val="FFFFFF"/>
                </a:solidFill>
                <a:latin typeface="Helvetica Light"/>
                <a:cs typeface="Helvetica Light"/>
              </a:defRPr>
            </a:lvl1pPr>
          </a:lstStyle>
          <a:p>
            <a:pPr lvl="0"/>
            <a:r>
              <a:rPr lang="tr-TR"/>
              <a:t>Asıl metin stillerini düzenlemek için tıklatın</a:t>
            </a:r>
          </a:p>
        </p:txBody>
      </p:sp>
      <p:sp>
        <p:nvSpPr>
          <p:cNvPr id="22" name="Title Placeholder 1"/>
          <p:cNvSpPr>
            <a:spLocks noGrp="1"/>
          </p:cNvSpPr>
          <p:nvPr>
            <p:ph type="title"/>
          </p:nvPr>
        </p:nvSpPr>
        <p:spPr>
          <a:xfrm>
            <a:off x="1218763" y="-1"/>
            <a:ext cx="7546544" cy="729675"/>
          </a:xfrm>
          <a:prstGeom prst="rect">
            <a:avLst/>
          </a:prstGeom>
        </p:spPr>
        <p:txBody>
          <a:bodyPr/>
          <a:lstStyle>
            <a:lvl1pPr>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2410403431"/>
      </p:ext>
    </p:extLst>
  </p:cSld>
  <p:clrMapOvr>
    <a:masterClrMapping/>
  </p:clrMapOvr>
  <p:transition>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hree Pictures Light">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1900500" y="1221677"/>
            <a:ext cx="987552" cy="987552"/>
          </a:xfrm>
          <a:prstGeom prst="ellipse">
            <a:avLst/>
          </a:prstGeom>
          <a:solidFill>
            <a:schemeClr val="accent2"/>
          </a:solidFill>
          <a:ln w="28575">
            <a:solidFill>
              <a:schemeClr val="accent1"/>
            </a:solidFill>
          </a:ln>
          <a:extLst/>
        </p:spPr>
        <p:txBody>
          <a:bodyPr wrap="none" anchor="ctr" anchorCtr="0"/>
          <a:lstStyle>
            <a:lvl1pPr marL="0" indent="0" algn="ctr">
              <a:buFontTx/>
              <a:buNone/>
              <a:defRPr sz="1600">
                <a:solidFill>
                  <a:srgbClr val="FFFFFF"/>
                </a:solidFill>
              </a:defRPr>
            </a:lvl1pPr>
          </a:lstStyle>
          <a:p>
            <a:pPr lvl="0"/>
            <a:r>
              <a:rPr lang="tr-TR" noProof="0"/>
              <a:t>Resim eklemek için simgeyi tıklatın</a:t>
            </a:r>
            <a:endParaRPr lang="en-US" noProof="0" dirty="0"/>
          </a:p>
        </p:txBody>
      </p:sp>
      <p:sp>
        <p:nvSpPr>
          <p:cNvPr id="11" name="Text Placeholder 10"/>
          <p:cNvSpPr>
            <a:spLocks noGrp="1"/>
          </p:cNvSpPr>
          <p:nvPr>
            <p:ph type="body" sz="quarter" idx="15"/>
          </p:nvPr>
        </p:nvSpPr>
        <p:spPr>
          <a:xfrm>
            <a:off x="1206500" y="2398013"/>
            <a:ext cx="2375553" cy="246888"/>
          </a:xfrm>
        </p:spPr>
        <p:txBody>
          <a:bodyPr anchor="ctr" anchorCtr="0">
            <a:noAutofit/>
          </a:bodyPr>
          <a:lstStyle>
            <a:lvl1pPr marL="0" indent="0" algn="ctr">
              <a:lnSpc>
                <a:spcPct val="100000"/>
              </a:lnSpc>
              <a:buFontTx/>
              <a:buNone/>
              <a:defRPr sz="1700" cap="all" baseline="0">
                <a:solidFill>
                  <a:schemeClr val="tx2"/>
                </a:solidFill>
                <a:latin typeface="Helvetica Light"/>
                <a:cs typeface="Helvetica Light"/>
              </a:defRPr>
            </a:lvl1pPr>
          </a:lstStyle>
          <a:p>
            <a:pPr lvl="0"/>
            <a:r>
              <a:rPr lang="tr-TR"/>
              <a:t>Asıl metin stillerini düzenlemek için tıklatın</a:t>
            </a:r>
          </a:p>
        </p:txBody>
      </p:sp>
      <p:sp>
        <p:nvSpPr>
          <p:cNvPr id="12" name="Text Placeholder 10"/>
          <p:cNvSpPr>
            <a:spLocks noGrp="1"/>
          </p:cNvSpPr>
          <p:nvPr>
            <p:ph type="body" sz="quarter" idx="16"/>
          </p:nvPr>
        </p:nvSpPr>
        <p:spPr>
          <a:xfrm>
            <a:off x="1206500" y="2671571"/>
            <a:ext cx="2375553" cy="1643634"/>
          </a:xfrm>
        </p:spPr>
        <p:txBody>
          <a:bodyPr anchor="t" anchorCtr="0"/>
          <a:lstStyle>
            <a:lvl1pPr marL="0" indent="0" algn="ctr">
              <a:lnSpc>
                <a:spcPct val="95000"/>
              </a:lnSpc>
              <a:spcBef>
                <a:spcPts val="600"/>
              </a:spcBef>
              <a:buFontTx/>
              <a:buNone/>
              <a:defRPr sz="1400" cap="none" baseline="0">
                <a:solidFill>
                  <a:schemeClr val="tx2"/>
                </a:solidFill>
                <a:latin typeface="Helvetica Light"/>
                <a:cs typeface="Helvetica Light"/>
              </a:defRPr>
            </a:lvl1pPr>
          </a:lstStyle>
          <a:p>
            <a:pPr lvl="0"/>
            <a:r>
              <a:rPr lang="tr-TR"/>
              <a:t>Asıl metin stillerini düzenlemek için tıklatın</a:t>
            </a:r>
          </a:p>
        </p:txBody>
      </p:sp>
      <p:sp>
        <p:nvSpPr>
          <p:cNvPr id="13" name="Picture Placeholder 8"/>
          <p:cNvSpPr>
            <a:spLocks noGrp="1"/>
          </p:cNvSpPr>
          <p:nvPr>
            <p:ph type="pic" sz="quarter" idx="17"/>
          </p:nvPr>
        </p:nvSpPr>
        <p:spPr>
          <a:xfrm>
            <a:off x="4426680" y="1221677"/>
            <a:ext cx="987552" cy="987552"/>
          </a:xfrm>
          <a:prstGeom prst="ellipse">
            <a:avLst/>
          </a:prstGeom>
          <a:solidFill>
            <a:schemeClr val="accent2"/>
          </a:solidFill>
          <a:ln w="28575">
            <a:solidFill>
              <a:schemeClr val="accent1"/>
            </a:solidFill>
          </a:ln>
          <a:extLst/>
        </p:spPr>
        <p:txBody>
          <a:bodyPr wrap="none" anchor="ctr" anchorCtr="0"/>
          <a:lstStyle>
            <a:lvl1pPr marL="0" indent="0" algn="ctr">
              <a:buFontTx/>
              <a:buNone/>
              <a:defRPr sz="1600">
                <a:solidFill>
                  <a:srgbClr val="FFFFFF"/>
                </a:solidFill>
              </a:defRPr>
            </a:lvl1pPr>
          </a:lstStyle>
          <a:p>
            <a:pPr lvl="0"/>
            <a:r>
              <a:rPr lang="tr-TR" noProof="0"/>
              <a:t>Resim eklemek için simgeyi tıklatın</a:t>
            </a:r>
            <a:endParaRPr lang="en-US" noProof="0" dirty="0"/>
          </a:p>
        </p:txBody>
      </p:sp>
      <p:sp>
        <p:nvSpPr>
          <p:cNvPr id="14" name="Text Placeholder 10"/>
          <p:cNvSpPr>
            <a:spLocks noGrp="1"/>
          </p:cNvSpPr>
          <p:nvPr>
            <p:ph type="body" sz="quarter" idx="18"/>
          </p:nvPr>
        </p:nvSpPr>
        <p:spPr>
          <a:xfrm>
            <a:off x="3732680" y="2398013"/>
            <a:ext cx="2375553" cy="246888"/>
          </a:xfrm>
        </p:spPr>
        <p:txBody>
          <a:bodyPr anchor="ctr" anchorCtr="0">
            <a:noAutofit/>
          </a:bodyPr>
          <a:lstStyle>
            <a:lvl1pPr marL="0" indent="0" algn="ctr">
              <a:lnSpc>
                <a:spcPct val="100000"/>
              </a:lnSpc>
              <a:buFontTx/>
              <a:buNone/>
              <a:defRPr sz="1700" cap="all" baseline="0">
                <a:solidFill>
                  <a:schemeClr val="tx2"/>
                </a:solidFill>
                <a:latin typeface="Helvetica Light"/>
                <a:cs typeface="Helvetica Light"/>
              </a:defRPr>
            </a:lvl1pPr>
          </a:lstStyle>
          <a:p>
            <a:pPr lvl="0"/>
            <a:r>
              <a:rPr lang="tr-TR"/>
              <a:t>Asıl metin stillerini düzenlemek için tıklatın</a:t>
            </a:r>
          </a:p>
        </p:txBody>
      </p:sp>
      <p:sp>
        <p:nvSpPr>
          <p:cNvPr id="15" name="Text Placeholder 10"/>
          <p:cNvSpPr>
            <a:spLocks noGrp="1"/>
          </p:cNvSpPr>
          <p:nvPr>
            <p:ph type="body" sz="quarter" idx="19"/>
          </p:nvPr>
        </p:nvSpPr>
        <p:spPr>
          <a:xfrm>
            <a:off x="3732680" y="2671571"/>
            <a:ext cx="2375553" cy="1643634"/>
          </a:xfrm>
        </p:spPr>
        <p:txBody>
          <a:bodyPr anchor="t" anchorCtr="0"/>
          <a:lstStyle>
            <a:lvl1pPr marL="0" marR="0" indent="0" algn="ctr" defTabSz="914378" rtl="0" eaLnBrk="1" fontAlgn="auto" latinLnBrk="0" hangingPunct="1">
              <a:lnSpc>
                <a:spcPct val="95000"/>
              </a:lnSpc>
              <a:spcBef>
                <a:spcPts val="600"/>
              </a:spcBef>
              <a:spcAft>
                <a:spcPts val="0"/>
              </a:spcAft>
              <a:buClr>
                <a:schemeClr val="accent1"/>
              </a:buClr>
              <a:buSzTx/>
              <a:buFontTx/>
              <a:buNone/>
              <a:tabLst/>
              <a:defRPr sz="1400" cap="none" baseline="0">
                <a:solidFill>
                  <a:schemeClr val="tx2"/>
                </a:solidFill>
                <a:latin typeface="Helvetica Light"/>
                <a:cs typeface="Helvetica Light"/>
              </a:defRPr>
            </a:lvl1pPr>
          </a:lstStyle>
          <a:p>
            <a:pPr lvl="0"/>
            <a:r>
              <a:rPr lang="tr-TR"/>
              <a:t>Asıl metin stillerini düzenlemek için tıklatın</a:t>
            </a:r>
          </a:p>
        </p:txBody>
      </p:sp>
      <p:sp>
        <p:nvSpPr>
          <p:cNvPr id="16" name="Picture Placeholder 8"/>
          <p:cNvSpPr>
            <a:spLocks noGrp="1"/>
          </p:cNvSpPr>
          <p:nvPr>
            <p:ph type="pic" sz="quarter" idx="20"/>
          </p:nvPr>
        </p:nvSpPr>
        <p:spPr>
          <a:xfrm>
            <a:off x="6952860" y="1221677"/>
            <a:ext cx="987552" cy="987552"/>
          </a:xfrm>
          <a:prstGeom prst="ellipse">
            <a:avLst/>
          </a:prstGeom>
          <a:solidFill>
            <a:schemeClr val="accent2"/>
          </a:solidFill>
          <a:ln w="28575">
            <a:solidFill>
              <a:schemeClr val="accent1"/>
            </a:solidFill>
          </a:ln>
          <a:extLst/>
        </p:spPr>
        <p:txBody>
          <a:bodyPr wrap="none" anchor="ctr" anchorCtr="0"/>
          <a:lstStyle>
            <a:lvl1pPr marL="0" indent="0" algn="ctr">
              <a:buFontTx/>
              <a:buNone/>
              <a:defRPr sz="1600">
                <a:solidFill>
                  <a:srgbClr val="FFFFFF"/>
                </a:solidFill>
              </a:defRPr>
            </a:lvl1pPr>
          </a:lstStyle>
          <a:p>
            <a:pPr lvl="0"/>
            <a:r>
              <a:rPr lang="tr-TR" noProof="0"/>
              <a:t>Resim eklemek için simgeyi tıklatın</a:t>
            </a:r>
            <a:endParaRPr lang="en-US" noProof="0" dirty="0"/>
          </a:p>
        </p:txBody>
      </p:sp>
      <p:sp>
        <p:nvSpPr>
          <p:cNvPr id="17" name="Text Placeholder 10"/>
          <p:cNvSpPr>
            <a:spLocks noGrp="1"/>
          </p:cNvSpPr>
          <p:nvPr>
            <p:ph type="body" sz="quarter" idx="21"/>
          </p:nvPr>
        </p:nvSpPr>
        <p:spPr>
          <a:xfrm>
            <a:off x="6258860" y="2398013"/>
            <a:ext cx="2375553" cy="246888"/>
          </a:xfrm>
        </p:spPr>
        <p:txBody>
          <a:bodyPr anchor="ctr" anchorCtr="0">
            <a:noAutofit/>
          </a:bodyPr>
          <a:lstStyle>
            <a:lvl1pPr marL="0" indent="0" algn="ctr">
              <a:lnSpc>
                <a:spcPct val="100000"/>
              </a:lnSpc>
              <a:buFontTx/>
              <a:buNone/>
              <a:defRPr sz="1700" cap="all" baseline="0">
                <a:solidFill>
                  <a:schemeClr val="tx2"/>
                </a:solidFill>
                <a:latin typeface="Helvetica Light"/>
                <a:cs typeface="Helvetica Light"/>
              </a:defRPr>
            </a:lvl1pPr>
          </a:lstStyle>
          <a:p>
            <a:pPr lvl="0"/>
            <a:r>
              <a:rPr lang="tr-TR"/>
              <a:t>Asıl metin stillerini düzenlemek için tıklatın</a:t>
            </a:r>
          </a:p>
        </p:txBody>
      </p:sp>
      <p:sp>
        <p:nvSpPr>
          <p:cNvPr id="18" name="Text Placeholder 10"/>
          <p:cNvSpPr>
            <a:spLocks noGrp="1"/>
          </p:cNvSpPr>
          <p:nvPr>
            <p:ph type="body" sz="quarter" idx="22"/>
          </p:nvPr>
        </p:nvSpPr>
        <p:spPr>
          <a:xfrm>
            <a:off x="6258860" y="2671571"/>
            <a:ext cx="2375553" cy="1643634"/>
          </a:xfrm>
        </p:spPr>
        <p:txBody>
          <a:bodyPr anchor="t" anchorCtr="0"/>
          <a:lstStyle>
            <a:lvl1pPr marL="0" indent="0" algn="ctr">
              <a:lnSpc>
                <a:spcPct val="95000"/>
              </a:lnSpc>
              <a:spcBef>
                <a:spcPts val="600"/>
              </a:spcBef>
              <a:buFontTx/>
              <a:buNone/>
              <a:defRPr sz="1400" cap="none" baseline="0">
                <a:solidFill>
                  <a:schemeClr val="tx2"/>
                </a:solidFill>
                <a:latin typeface="Helvetica Light"/>
                <a:cs typeface="Helvetica Light"/>
              </a:defRPr>
            </a:lvl1pPr>
          </a:lstStyle>
          <a:p>
            <a:pPr lvl="0"/>
            <a:r>
              <a:rPr lang="tr-TR"/>
              <a:t>Asıl metin stillerini düzenlemek için tıklatın</a:t>
            </a:r>
          </a:p>
        </p:txBody>
      </p:sp>
      <p:sp>
        <p:nvSpPr>
          <p:cNvPr id="22" name="Title Placeholder 1"/>
          <p:cNvSpPr>
            <a:spLocks noGrp="1"/>
          </p:cNvSpPr>
          <p:nvPr>
            <p:ph type="title"/>
          </p:nvPr>
        </p:nvSpPr>
        <p:spPr>
          <a:xfrm>
            <a:off x="1206501" y="-1"/>
            <a:ext cx="7428154" cy="729675"/>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839526388"/>
      </p:ext>
    </p:extLst>
  </p:cSld>
  <p:clrMapOvr>
    <a:masterClrMapping/>
  </p:clrMapOvr>
  <p:transition>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ree Pictures Dark">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1900500" y="1221677"/>
            <a:ext cx="987552" cy="987552"/>
          </a:xfrm>
          <a:prstGeom prst="ellipse">
            <a:avLst/>
          </a:prstGeom>
          <a:solidFill>
            <a:schemeClr val="accent2"/>
          </a:solidFill>
          <a:ln w="28575">
            <a:solidFill>
              <a:schemeClr val="bg1"/>
            </a:solidFill>
          </a:ln>
          <a:extLst/>
        </p:spPr>
        <p:txBody>
          <a:bodyPr wrap="none" anchor="ctr" anchorCtr="0"/>
          <a:lstStyle>
            <a:lvl1pPr marL="0" indent="0" algn="ctr">
              <a:buFontTx/>
              <a:buNone/>
              <a:defRPr sz="1600">
                <a:solidFill>
                  <a:srgbClr val="FFFFFF"/>
                </a:solidFill>
              </a:defRPr>
            </a:lvl1pPr>
          </a:lstStyle>
          <a:p>
            <a:pPr lvl="0"/>
            <a:r>
              <a:rPr lang="tr-TR" noProof="0"/>
              <a:t>Resim eklemek için simgeyi tıklatın</a:t>
            </a:r>
            <a:endParaRPr lang="en-US" noProof="0" dirty="0"/>
          </a:p>
        </p:txBody>
      </p:sp>
      <p:sp>
        <p:nvSpPr>
          <p:cNvPr id="11" name="Text Placeholder 10"/>
          <p:cNvSpPr>
            <a:spLocks noGrp="1"/>
          </p:cNvSpPr>
          <p:nvPr>
            <p:ph type="body" sz="quarter" idx="15"/>
          </p:nvPr>
        </p:nvSpPr>
        <p:spPr>
          <a:xfrm>
            <a:off x="1206500" y="2398013"/>
            <a:ext cx="2375553" cy="246888"/>
          </a:xfrm>
        </p:spPr>
        <p:txBody>
          <a:bodyPr anchor="ctr" anchorCtr="0">
            <a:noAutofit/>
          </a:bodyPr>
          <a:lstStyle>
            <a:lvl1pPr marL="0" indent="0" algn="ctr">
              <a:lnSpc>
                <a:spcPct val="100000"/>
              </a:lnSpc>
              <a:buFontTx/>
              <a:buNone/>
              <a:defRPr sz="1700" cap="all" baseline="0">
                <a:solidFill>
                  <a:srgbClr val="FFFFFF"/>
                </a:solidFill>
                <a:latin typeface="Helvetica Light"/>
                <a:cs typeface="Helvetica Light"/>
              </a:defRPr>
            </a:lvl1pPr>
          </a:lstStyle>
          <a:p>
            <a:pPr lvl="0"/>
            <a:r>
              <a:rPr lang="tr-TR"/>
              <a:t>Asıl metin stillerini düzenlemek için tıklatın</a:t>
            </a:r>
          </a:p>
        </p:txBody>
      </p:sp>
      <p:sp>
        <p:nvSpPr>
          <p:cNvPr id="12" name="Text Placeholder 10"/>
          <p:cNvSpPr>
            <a:spLocks noGrp="1"/>
          </p:cNvSpPr>
          <p:nvPr>
            <p:ph type="body" sz="quarter" idx="16"/>
          </p:nvPr>
        </p:nvSpPr>
        <p:spPr>
          <a:xfrm>
            <a:off x="1206500" y="2671571"/>
            <a:ext cx="2375553" cy="1643634"/>
          </a:xfrm>
        </p:spPr>
        <p:txBody>
          <a:bodyPr anchor="t" anchorCtr="0"/>
          <a:lstStyle>
            <a:lvl1pPr marL="0" indent="0" algn="ctr">
              <a:lnSpc>
                <a:spcPct val="95000"/>
              </a:lnSpc>
              <a:spcBef>
                <a:spcPts val="600"/>
              </a:spcBef>
              <a:buFontTx/>
              <a:buNone/>
              <a:defRPr sz="1400" cap="none" baseline="0">
                <a:solidFill>
                  <a:srgbClr val="FFFFFF"/>
                </a:solidFill>
                <a:latin typeface="Helvetica Light"/>
                <a:cs typeface="Helvetica Light"/>
              </a:defRPr>
            </a:lvl1pPr>
          </a:lstStyle>
          <a:p>
            <a:pPr lvl="0"/>
            <a:r>
              <a:rPr lang="tr-TR"/>
              <a:t>Asıl metin stillerini düzenlemek için tıklatın</a:t>
            </a:r>
          </a:p>
        </p:txBody>
      </p:sp>
      <p:sp>
        <p:nvSpPr>
          <p:cNvPr id="13" name="Picture Placeholder 8"/>
          <p:cNvSpPr>
            <a:spLocks noGrp="1"/>
          </p:cNvSpPr>
          <p:nvPr>
            <p:ph type="pic" sz="quarter" idx="17"/>
          </p:nvPr>
        </p:nvSpPr>
        <p:spPr>
          <a:xfrm>
            <a:off x="4426680" y="1221677"/>
            <a:ext cx="987552" cy="987552"/>
          </a:xfrm>
          <a:prstGeom prst="ellipse">
            <a:avLst/>
          </a:prstGeom>
          <a:solidFill>
            <a:schemeClr val="accent2"/>
          </a:solidFill>
          <a:ln w="28575">
            <a:solidFill>
              <a:schemeClr val="bg1"/>
            </a:solidFill>
          </a:ln>
          <a:extLst/>
        </p:spPr>
        <p:txBody>
          <a:bodyPr wrap="none" anchor="ctr" anchorCtr="0"/>
          <a:lstStyle>
            <a:lvl1pPr marL="0" indent="0" algn="ctr">
              <a:buFontTx/>
              <a:buNone/>
              <a:defRPr sz="1600">
                <a:solidFill>
                  <a:srgbClr val="FFFFFF"/>
                </a:solidFill>
              </a:defRPr>
            </a:lvl1pPr>
          </a:lstStyle>
          <a:p>
            <a:pPr lvl="0"/>
            <a:r>
              <a:rPr lang="tr-TR" noProof="0"/>
              <a:t>Resim eklemek için simgeyi tıklatın</a:t>
            </a:r>
            <a:endParaRPr lang="en-US" noProof="0" dirty="0"/>
          </a:p>
        </p:txBody>
      </p:sp>
      <p:sp>
        <p:nvSpPr>
          <p:cNvPr id="14" name="Text Placeholder 10"/>
          <p:cNvSpPr>
            <a:spLocks noGrp="1"/>
          </p:cNvSpPr>
          <p:nvPr>
            <p:ph type="body" sz="quarter" idx="18"/>
          </p:nvPr>
        </p:nvSpPr>
        <p:spPr>
          <a:xfrm>
            <a:off x="3732680" y="2398013"/>
            <a:ext cx="2375553" cy="246888"/>
          </a:xfrm>
        </p:spPr>
        <p:txBody>
          <a:bodyPr anchor="ctr" anchorCtr="0">
            <a:noAutofit/>
          </a:bodyPr>
          <a:lstStyle>
            <a:lvl1pPr marL="0" indent="0" algn="ctr">
              <a:lnSpc>
                <a:spcPct val="100000"/>
              </a:lnSpc>
              <a:buFontTx/>
              <a:buNone/>
              <a:defRPr sz="1700" cap="all" baseline="0">
                <a:solidFill>
                  <a:srgbClr val="FFFFFF"/>
                </a:solidFill>
                <a:latin typeface="Helvetica Light"/>
                <a:cs typeface="Helvetica Light"/>
              </a:defRPr>
            </a:lvl1pPr>
          </a:lstStyle>
          <a:p>
            <a:pPr lvl="0"/>
            <a:r>
              <a:rPr lang="tr-TR"/>
              <a:t>Asıl metin stillerini düzenlemek için tıklatın</a:t>
            </a:r>
          </a:p>
        </p:txBody>
      </p:sp>
      <p:sp>
        <p:nvSpPr>
          <p:cNvPr id="15" name="Text Placeholder 10"/>
          <p:cNvSpPr>
            <a:spLocks noGrp="1"/>
          </p:cNvSpPr>
          <p:nvPr>
            <p:ph type="body" sz="quarter" idx="19"/>
          </p:nvPr>
        </p:nvSpPr>
        <p:spPr>
          <a:xfrm>
            <a:off x="3732680" y="2671571"/>
            <a:ext cx="2375553" cy="1643634"/>
          </a:xfrm>
        </p:spPr>
        <p:txBody>
          <a:bodyPr anchor="t" anchorCtr="0"/>
          <a:lstStyle>
            <a:lvl1pPr marL="0" marR="0" indent="0" algn="ctr" defTabSz="914378" rtl="0" eaLnBrk="1" fontAlgn="auto" latinLnBrk="0" hangingPunct="1">
              <a:lnSpc>
                <a:spcPct val="95000"/>
              </a:lnSpc>
              <a:spcBef>
                <a:spcPts val="600"/>
              </a:spcBef>
              <a:spcAft>
                <a:spcPts val="0"/>
              </a:spcAft>
              <a:buClr>
                <a:schemeClr val="accent1"/>
              </a:buClr>
              <a:buSzTx/>
              <a:buFontTx/>
              <a:buNone/>
              <a:tabLst/>
              <a:defRPr sz="1400" cap="none" baseline="0">
                <a:solidFill>
                  <a:srgbClr val="FFFFFF"/>
                </a:solidFill>
                <a:latin typeface="Helvetica Light"/>
                <a:cs typeface="Helvetica Light"/>
              </a:defRPr>
            </a:lvl1pPr>
          </a:lstStyle>
          <a:p>
            <a:pPr lvl="0"/>
            <a:r>
              <a:rPr lang="tr-TR"/>
              <a:t>Asıl metin stillerini düzenlemek için tıklatın</a:t>
            </a:r>
          </a:p>
        </p:txBody>
      </p:sp>
      <p:sp>
        <p:nvSpPr>
          <p:cNvPr id="16" name="Picture Placeholder 8"/>
          <p:cNvSpPr>
            <a:spLocks noGrp="1"/>
          </p:cNvSpPr>
          <p:nvPr>
            <p:ph type="pic" sz="quarter" idx="20"/>
          </p:nvPr>
        </p:nvSpPr>
        <p:spPr>
          <a:xfrm>
            <a:off x="6952860" y="1221677"/>
            <a:ext cx="987552" cy="987552"/>
          </a:xfrm>
          <a:prstGeom prst="ellipse">
            <a:avLst/>
          </a:prstGeom>
          <a:solidFill>
            <a:schemeClr val="accent2"/>
          </a:solidFill>
          <a:ln w="28575">
            <a:solidFill>
              <a:schemeClr val="bg1"/>
            </a:solidFill>
          </a:ln>
          <a:extLst/>
        </p:spPr>
        <p:txBody>
          <a:bodyPr wrap="none" anchor="ctr" anchorCtr="0"/>
          <a:lstStyle>
            <a:lvl1pPr marL="0" indent="0" algn="ctr">
              <a:buFontTx/>
              <a:buNone/>
              <a:defRPr sz="1600">
                <a:solidFill>
                  <a:srgbClr val="FFFFFF"/>
                </a:solidFill>
              </a:defRPr>
            </a:lvl1pPr>
          </a:lstStyle>
          <a:p>
            <a:pPr lvl="0"/>
            <a:r>
              <a:rPr lang="tr-TR" noProof="0"/>
              <a:t>Resim eklemek için simgeyi tıklatın</a:t>
            </a:r>
            <a:endParaRPr lang="en-US" noProof="0" dirty="0"/>
          </a:p>
        </p:txBody>
      </p:sp>
      <p:sp>
        <p:nvSpPr>
          <p:cNvPr id="17" name="Text Placeholder 10"/>
          <p:cNvSpPr>
            <a:spLocks noGrp="1"/>
          </p:cNvSpPr>
          <p:nvPr>
            <p:ph type="body" sz="quarter" idx="21"/>
          </p:nvPr>
        </p:nvSpPr>
        <p:spPr>
          <a:xfrm>
            <a:off x="6258860" y="2398013"/>
            <a:ext cx="2375553" cy="246888"/>
          </a:xfrm>
        </p:spPr>
        <p:txBody>
          <a:bodyPr anchor="ctr" anchorCtr="0">
            <a:noAutofit/>
          </a:bodyPr>
          <a:lstStyle>
            <a:lvl1pPr marL="0" indent="0" algn="ctr">
              <a:lnSpc>
                <a:spcPct val="100000"/>
              </a:lnSpc>
              <a:buFontTx/>
              <a:buNone/>
              <a:defRPr sz="1700" cap="all" baseline="0">
                <a:solidFill>
                  <a:srgbClr val="FFFFFF"/>
                </a:solidFill>
                <a:latin typeface="Helvetica Light"/>
                <a:cs typeface="Helvetica Light"/>
              </a:defRPr>
            </a:lvl1pPr>
          </a:lstStyle>
          <a:p>
            <a:pPr lvl="0"/>
            <a:r>
              <a:rPr lang="tr-TR"/>
              <a:t>Asıl metin stillerini düzenlemek için tıklatın</a:t>
            </a:r>
          </a:p>
        </p:txBody>
      </p:sp>
      <p:sp>
        <p:nvSpPr>
          <p:cNvPr id="18" name="Text Placeholder 10"/>
          <p:cNvSpPr>
            <a:spLocks noGrp="1"/>
          </p:cNvSpPr>
          <p:nvPr>
            <p:ph type="body" sz="quarter" idx="22"/>
          </p:nvPr>
        </p:nvSpPr>
        <p:spPr>
          <a:xfrm>
            <a:off x="6258860" y="2671571"/>
            <a:ext cx="2375553" cy="1643634"/>
          </a:xfrm>
        </p:spPr>
        <p:txBody>
          <a:bodyPr anchor="t" anchorCtr="0"/>
          <a:lstStyle>
            <a:lvl1pPr marL="0" indent="0" algn="ctr">
              <a:lnSpc>
                <a:spcPct val="95000"/>
              </a:lnSpc>
              <a:spcBef>
                <a:spcPts val="600"/>
              </a:spcBef>
              <a:buFontTx/>
              <a:buNone/>
              <a:defRPr sz="1400" cap="none" baseline="0">
                <a:solidFill>
                  <a:srgbClr val="FFFFFF"/>
                </a:solidFill>
                <a:latin typeface="Helvetica Light"/>
                <a:cs typeface="Helvetica Light"/>
              </a:defRPr>
            </a:lvl1pPr>
          </a:lstStyle>
          <a:p>
            <a:pPr lvl="0"/>
            <a:r>
              <a:rPr lang="tr-TR"/>
              <a:t>Asıl metin stillerini düzenlemek için tıklatın</a:t>
            </a:r>
          </a:p>
        </p:txBody>
      </p:sp>
      <p:sp>
        <p:nvSpPr>
          <p:cNvPr id="22" name="Title Placeholder 1"/>
          <p:cNvSpPr>
            <a:spLocks noGrp="1"/>
          </p:cNvSpPr>
          <p:nvPr>
            <p:ph type="title"/>
          </p:nvPr>
        </p:nvSpPr>
        <p:spPr>
          <a:xfrm>
            <a:off x="1206501" y="-1"/>
            <a:ext cx="7428154" cy="729675"/>
          </a:xfrm>
          <a:prstGeom prst="rect">
            <a:avLst/>
          </a:prstGeom>
        </p:spPr>
        <p:txBody>
          <a:bodyPr/>
          <a:lstStyle>
            <a:lvl1pPr>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3624990296"/>
      </p:ext>
    </p:extLst>
  </p:cSld>
  <p:clrMapOvr>
    <a:masterClrMapping/>
  </p:clrMapOvr>
  <p:transition>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wo Pictures Light">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2450084" y="1221677"/>
            <a:ext cx="987552" cy="987552"/>
          </a:xfrm>
          <a:prstGeom prst="ellipse">
            <a:avLst/>
          </a:prstGeom>
          <a:solidFill>
            <a:schemeClr val="accent2"/>
          </a:solidFill>
          <a:ln w="28575">
            <a:solidFill>
              <a:schemeClr val="accent1"/>
            </a:solidFill>
          </a:ln>
          <a:extLst/>
        </p:spPr>
        <p:txBody>
          <a:bodyPr wrap="none" anchor="ctr" anchorCtr="0"/>
          <a:lstStyle>
            <a:lvl1pPr marL="0" indent="0" algn="ctr">
              <a:buFontTx/>
              <a:buNone/>
              <a:defRPr sz="1600">
                <a:solidFill>
                  <a:srgbClr val="FFFFFF"/>
                </a:solidFill>
              </a:defRPr>
            </a:lvl1pPr>
          </a:lstStyle>
          <a:p>
            <a:pPr lvl="0"/>
            <a:r>
              <a:rPr lang="tr-TR" noProof="0"/>
              <a:t>Resim eklemek için simgeyi tıklatın</a:t>
            </a:r>
            <a:endParaRPr lang="en-US" noProof="0" dirty="0"/>
          </a:p>
        </p:txBody>
      </p:sp>
      <p:sp>
        <p:nvSpPr>
          <p:cNvPr id="11" name="Text Placeholder 10"/>
          <p:cNvSpPr>
            <a:spLocks noGrp="1"/>
          </p:cNvSpPr>
          <p:nvPr>
            <p:ph type="body" sz="quarter" idx="15"/>
          </p:nvPr>
        </p:nvSpPr>
        <p:spPr>
          <a:xfrm>
            <a:off x="1206500" y="2398013"/>
            <a:ext cx="3474720" cy="246888"/>
          </a:xfrm>
        </p:spPr>
        <p:txBody>
          <a:bodyPr anchor="ctr" anchorCtr="0">
            <a:noAutofit/>
          </a:bodyPr>
          <a:lstStyle>
            <a:lvl1pPr marL="0" indent="0" algn="ctr">
              <a:lnSpc>
                <a:spcPct val="100000"/>
              </a:lnSpc>
              <a:buFontTx/>
              <a:buNone/>
              <a:defRPr sz="1700" cap="all" baseline="0">
                <a:solidFill>
                  <a:schemeClr val="tx2"/>
                </a:solidFill>
                <a:latin typeface="Helvetica Light"/>
                <a:cs typeface="Helvetica Light"/>
              </a:defRPr>
            </a:lvl1pPr>
          </a:lstStyle>
          <a:p>
            <a:pPr lvl="0"/>
            <a:r>
              <a:rPr lang="tr-TR"/>
              <a:t>Asıl metin stillerini düzenlemek için tıklatın</a:t>
            </a:r>
          </a:p>
        </p:txBody>
      </p:sp>
      <p:sp>
        <p:nvSpPr>
          <p:cNvPr id="12" name="Text Placeholder 10"/>
          <p:cNvSpPr>
            <a:spLocks noGrp="1"/>
          </p:cNvSpPr>
          <p:nvPr>
            <p:ph type="body" sz="quarter" idx="16"/>
          </p:nvPr>
        </p:nvSpPr>
        <p:spPr>
          <a:xfrm>
            <a:off x="1206500" y="2671571"/>
            <a:ext cx="3474720" cy="1643634"/>
          </a:xfrm>
        </p:spPr>
        <p:txBody>
          <a:bodyPr anchor="t" anchorCtr="0"/>
          <a:lstStyle>
            <a:lvl1pPr marL="0" indent="0" algn="ctr">
              <a:lnSpc>
                <a:spcPct val="95000"/>
              </a:lnSpc>
              <a:spcBef>
                <a:spcPts val="600"/>
              </a:spcBef>
              <a:buFontTx/>
              <a:buNone/>
              <a:defRPr sz="1400" cap="none" baseline="0">
                <a:solidFill>
                  <a:schemeClr val="tx2"/>
                </a:solidFill>
                <a:latin typeface="Helvetica Light"/>
                <a:cs typeface="Helvetica Light"/>
              </a:defRPr>
            </a:lvl1pPr>
          </a:lstStyle>
          <a:p>
            <a:pPr lvl="0"/>
            <a:r>
              <a:rPr lang="tr-TR"/>
              <a:t>Asıl metin stillerini düzenlemek için tıklatın</a:t>
            </a:r>
          </a:p>
        </p:txBody>
      </p:sp>
      <p:sp>
        <p:nvSpPr>
          <p:cNvPr id="13" name="Picture Placeholder 8"/>
          <p:cNvSpPr>
            <a:spLocks noGrp="1"/>
          </p:cNvSpPr>
          <p:nvPr>
            <p:ph type="pic" sz="quarter" idx="17"/>
          </p:nvPr>
        </p:nvSpPr>
        <p:spPr>
          <a:xfrm>
            <a:off x="6403277" y="1221677"/>
            <a:ext cx="987552" cy="987552"/>
          </a:xfrm>
          <a:prstGeom prst="ellipse">
            <a:avLst/>
          </a:prstGeom>
          <a:solidFill>
            <a:schemeClr val="accent2"/>
          </a:solidFill>
          <a:ln w="28575">
            <a:solidFill>
              <a:schemeClr val="accent1"/>
            </a:solidFill>
          </a:ln>
          <a:extLst/>
        </p:spPr>
        <p:txBody>
          <a:bodyPr wrap="none" anchor="ctr" anchorCtr="0"/>
          <a:lstStyle>
            <a:lvl1pPr marL="0" indent="0" algn="ctr">
              <a:buFontTx/>
              <a:buNone/>
              <a:defRPr sz="1600">
                <a:solidFill>
                  <a:srgbClr val="FFFFFF"/>
                </a:solidFill>
              </a:defRPr>
            </a:lvl1pPr>
          </a:lstStyle>
          <a:p>
            <a:pPr lvl="0"/>
            <a:r>
              <a:rPr lang="tr-TR" noProof="0"/>
              <a:t>Resim eklemek için simgeyi tıklatın</a:t>
            </a:r>
            <a:endParaRPr lang="en-US" noProof="0" dirty="0"/>
          </a:p>
        </p:txBody>
      </p:sp>
      <p:sp>
        <p:nvSpPr>
          <p:cNvPr id="14" name="Text Placeholder 10"/>
          <p:cNvSpPr>
            <a:spLocks noGrp="1"/>
          </p:cNvSpPr>
          <p:nvPr>
            <p:ph type="body" sz="quarter" idx="18"/>
          </p:nvPr>
        </p:nvSpPr>
        <p:spPr>
          <a:xfrm>
            <a:off x="5159693" y="2398013"/>
            <a:ext cx="3474720" cy="246888"/>
          </a:xfrm>
        </p:spPr>
        <p:txBody>
          <a:bodyPr anchor="ctr" anchorCtr="0">
            <a:noAutofit/>
          </a:bodyPr>
          <a:lstStyle>
            <a:lvl1pPr marL="0" indent="0" algn="ctr">
              <a:lnSpc>
                <a:spcPct val="100000"/>
              </a:lnSpc>
              <a:buFontTx/>
              <a:buNone/>
              <a:defRPr sz="1700" cap="all" baseline="0">
                <a:solidFill>
                  <a:schemeClr val="tx2"/>
                </a:solidFill>
                <a:latin typeface="Helvetica Light"/>
                <a:cs typeface="Helvetica Light"/>
              </a:defRPr>
            </a:lvl1pPr>
          </a:lstStyle>
          <a:p>
            <a:pPr lvl="0"/>
            <a:r>
              <a:rPr lang="tr-TR"/>
              <a:t>Asıl metin stillerini düzenlemek için tıklatın</a:t>
            </a:r>
          </a:p>
        </p:txBody>
      </p:sp>
      <p:sp>
        <p:nvSpPr>
          <p:cNvPr id="15" name="Text Placeholder 10"/>
          <p:cNvSpPr>
            <a:spLocks noGrp="1"/>
          </p:cNvSpPr>
          <p:nvPr>
            <p:ph type="body" sz="quarter" idx="19"/>
          </p:nvPr>
        </p:nvSpPr>
        <p:spPr>
          <a:xfrm>
            <a:off x="5159693" y="2671571"/>
            <a:ext cx="3474720" cy="1643634"/>
          </a:xfrm>
        </p:spPr>
        <p:txBody>
          <a:bodyPr anchor="t" anchorCtr="0"/>
          <a:lstStyle>
            <a:lvl1pPr marL="0" marR="0" indent="0" algn="ctr" defTabSz="914378" rtl="0" eaLnBrk="1" fontAlgn="auto" latinLnBrk="0" hangingPunct="1">
              <a:lnSpc>
                <a:spcPct val="95000"/>
              </a:lnSpc>
              <a:spcBef>
                <a:spcPts val="600"/>
              </a:spcBef>
              <a:spcAft>
                <a:spcPts val="0"/>
              </a:spcAft>
              <a:buClr>
                <a:schemeClr val="accent1"/>
              </a:buClr>
              <a:buSzTx/>
              <a:buFontTx/>
              <a:buNone/>
              <a:tabLst/>
              <a:defRPr sz="1400" cap="none" baseline="0">
                <a:solidFill>
                  <a:schemeClr val="tx2"/>
                </a:solidFill>
                <a:latin typeface="Helvetica Light"/>
                <a:cs typeface="Helvetica Light"/>
              </a:defRPr>
            </a:lvl1pPr>
          </a:lstStyle>
          <a:p>
            <a:pPr lvl="0"/>
            <a:r>
              <a:rPr lang="tr-TR"/>
              <a:t>Asıl metin stillerini düzenlemek için tıklatın</a:t>
            </a:r>
          </a:p>
        </p:txBody>
      </p:sp>
      <p:sp>
        <p:nvSpPr>
          <p:cNvPr id="22" name="Title Placeholder 1"/>
          <p:cNvSpPr>
            <a:spLocks noGrp="1"/>
          </p:cNvSpPr>
          <p:nvPr>
            <p:ph type="title"/>
          </p:nvPr>
        </p:nvSpPr>
        <p:spPr>
          <a:xfrm>
            <a:off x="1206501" y="-1"/>
            <a:ext cx="7428154" cy="729675"/>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483442377"/>
      </p:ext>
    </p:extLst>
  </p:cSld>
  <p:clrMapOvr>
    <a:masterClrMapping/>
  </p:clrMapOvr>
  <p:transition>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wo Pictures Dark">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2450084" y="1221677"/>
            <a:ext cx="987552" cy="987552"/>
          </a:xfrm>
          <a:prstGeom prst="ellipse">
            <a:avLst/>
          </a:prstGeom>
          <a:solidFill>
            <a:schemeClr val="accent2"/>
          </a:solidFill>
          <a:ln w="28575">
            <a:solidFill>
              <a:srgbClr val="FFFFFF"/>
            </a:solidFill>
          </a:ln>
          <a:extLst/>
        </p:spPr>
        <p:txBody>
          <a:bodyPr wrap="none" anchor="ctr" anchorCtr="0"/>
          <a:lstStyle>
            <a:lvl1pPr marL="0" indent="0" algn="ctr">
              <a:buFontTx/>
              <a:buNone/>
              <a:defRPr sz="1600">
                <a:solidFill>
                  <a:srgbClr val="FFFFFF"/>
                </a:solidFill>
              </a:defRPr>
            </a:lvl1pPr>
          </a:lstStyle>
          <a:p>
            <a:pPr lvl="0"/>
            <a:r>
              <a:rPr lang="tr-TR" noProof="0"/>
              <a:t>Resim eklemek için simgeyi tıklatın</a:t>
            </a:r>
            <a:endParaRPr lang="en-US" noProof="0" dirty="0"/>
          </a:p>
        </p:txBody>
      </p:sp>
      <p:sp>
        <p:nvSpPr>
          <p:cNvPr id="11" name="Text Placeholder 10"/>
          <p:cNvSpPr>
            <a:spLocks noGrp="1"/>
          </p:cNvSpPr>
          <p:nvPr>
            <p:ph type="body" sz="quarter" idx="15"/>
          </p:nvPr>
        </p:nvSpPr>
        <p:spPr>
          <a:xfrm>
            <a:off x="1206500" y="2398013"/>
            <a:ext cx="3474720" cy="246888"/>
          </a:xfrm>
        </p:spPr>
        <p:txBody>
          <a:bodyPr anchor="ctr" anchorCtr="0">
            <a:noAutofit/>
          </a:bodyPr>
          <a:lstStyle>
            <a:lvl1pPr marL="0" indent="0" algn="ctr">
              <a:lnSpc>
                <a:spcPct val="100000"/>
              </a:lnSpc>
              <a:buFontTx/>
              <a:buNone/>
              <a:defRPr sz="1700" cap="all" baseline="0">
                <a:solidFill>
                  <a:srgbClr val="FFFFFF"/>
                </a:solidFill>
                <a:latin typeface="Helvetica Light"/>
                <a:cs typeface="Helvetica Light"/>
              </a:defRPr>
            </a:lvl1pPr>
          </a:lstStyle>
          <a:p>
            <a:pPr lvl="0"/>
            <a:r>
              <a:rPr lang="tr-TR"/>
              <a:t>Asıl metin stillerini düzenlemek için tıklatın</a:t>
            </a:r>
          </a:p>
        </p:txBody>
      </p:sp>
      <p:sp>
        <p:nvSpPr>
          <p:cNvPr id="12" name="Text Placeholder 10"/>
          <p:cNvSpPr>
            <a:spLocks noGrp="1"/>
          </p:cNvSpPr>
          <p:nvPr>
            <p:ph type="body" sz="quarter" idx="16"/>
          </p:nvPr>
        </p:nvSpPr>
        <p:spPr>
          <a:xfrm>
            <a:off x="1206500" y="2671571"/>
            <a:ext cx="3474720" cy="1643634"/>
          </a:xfrm>
        </p:spPr>
        <p:txBody>
          <a:bodyPr anchor="t" anchorCtr="0"/>
          <a:lstStyle>
            <a:lvl1pPr marL="0" indent="0" algn="ctr">
              <a:lnSpc>
                <a:spcPct val="95000"/>
              </a:lnSpc>
              <a:spcBef>
                <a:spcPts val="600"/>
              </a:spcBef>
              <a:buFontTx/>
              <a:buNone/>
              <a:defRPr sz="1400" cap="none" baseline="0">
                <a:solidFill>
                  <a:srgbClr val="FFFFFF"/>
                </a:solidFill>
                <a:latin typeface="Helvetica Light"/>
                <a:cs typeface="Helvetica Light"/>
              </a:defRPr>
            </a:lvl1pPr>
          </a:lstStyle>
          <a:p>
            <a:pPr lvl="0"/>
            <a:r>
              <a:rPr lang="tr-TR"/>
              <a:t>Asıl metin stillerini düzenlemek için tıklatın</a:t>
            </a:r>
          </a:p>
        </p:txBody>
      </p:sp>
      <p:sp>
        <p:nvSpPr>
          <p:cNvPr id="13" name="Picture Placeholder 8"/>
          <p:cNvSpPr>
            <a:spLocks noGrp="1"/>
          </p:cNvSpPr>
          <p:nvPr>
            <p:ph type="pic" sz="quarter" idx="17"/>
          </p:nvPr>
        </p:nvSpPr>
        <p:spPr>
          <a:xfrm>
            <a:off x="6403277" y="1221677"/>
            <a:ext cx="987552" cy="987552"/>
          </a:xfrm>
          <a:prstGeom prst="ellipse">
            <a:avLst/>
          </a:prstGeom>
          <a:solidFill>
            <a:schemeClr val="accent2"/>
          </a:solidFill>
          <a:ln w="28575">
            <a:solidFill>
              <a:srgbClr val="FFFFFF"/>
            </a:solidFill>
          </a:ln>
          <a:extLst/>
        </p:spPr>
        <p:txBody>
          <a:bodyPr wrap="none" anchor="ctr" anchorCtr="0"/>
          <a:lstStyle>
            <a:lvl1pPr marL="0" indent="0" algn="ctr">
              <a:buFontTx/>
              <a:buNone/>
              <a:defRPr sz="1600">
                <a:solidFill>
                  <a:srgbClr val="FFFFFF"/>
                </a:solidFill>
              </a:defRPr>
            </a:lvl1pPr>
          </a:lstStyle>
          <a:p>
            <a:pPr lvl="0"/>
            <a:r>
              <a:rPr lang="tr-TR" noProof="0"/>
              <a:t>Resim eklemek için simgeyi tıklatın</a:t>
            </a:r>
            <a:endParaRPr lang="en-US" noProof="0" dirty="0"/>
          </a:p>
        </p:txBody>
      </p:sp>
      <p:sp>
        <p:nvSpPr>
          <p:cNvPr id="14" name="Text Placeholder 10"/>
          <p:cNvSpPr>
            <a:spLocks noGrp="1"/>
          </p:cNvSpPr>
          <p:nvPr>
            <p:ph type="body" sz="quarter" idx="18"/>
          </p:nvPr>
        </p:nvSpPr>
        <p:spPr>
          <a:xfrm>
            <a:off x="5159693" y="2398013"/>
            <a:ext cx="3474720" cy="246888"/>
          </a:xfrm>
        </p:spPr>
        <p:txBody>
          <a:bodyPr anchor="ctr" anchorCtr="0">
            <a:noAutofit/>
          </a:bodyPr>
          <a:lstStyle>
            <a:lvl1pPr marL="0" indent="0" algn="ctr">
              <a:lnSpc>
                <a:spcPct val="100000"/>
              </a:lnSpc>
              <a:buFontTx/>
              <a:buNone/>
              <a:defRPr sz="1700" cap="all" baseline="0">
                <a:solidFill>
                  <a:srgbClr val="FFFFFF"/>
                </a:solidFill>
                <a:latin typeface="Helvetica Light"/>
                <a:cs typeface="Helvetica Light"/>
              </a:defRPr>
            </a:lvl1pPr>
          </a:lstStyle>
          <a:p>
            <a:pPr lvl="0"/>
            <a:r>
              <a:rPr lang="tr-TR"/>
              <a:t>Asıl metin stillerini düzenlemek için tıklatın</a:t>
            </a:r>
          </a:p>
        </p:txBody>
      </p:sp>
      <p:sp>
        <p:nvSpPr>
          <p:cNvPr id="15" name="Text Placeholder 10"/>
          <p:cNvSpPr>
            <a:spLocks noGrp="1"/>
          </p:cNvSpPr>
          <p:nvPr>
            <p:ph type="body" sz="quarter" idx="19"/>
          </p:nvPr>
        </p:nvSpPr>
        <p:spPr>
          <a:xfrm>
            <a:off x="5159693" y="2671571"/>
            <a:ext cx="3474720" cy="1643634"/>
          </a:xfrm>
        </p:spPr>
        <p:txBody>
          <a:bodyPr anchor="t" anchorCtr="0"/>
          <a:lstStyle>
            <a:lvl1pPr marL="0" marR="0" indent="0" algn="ctr" defTabSz="914378" rtl="0" eaLnBrk="1" fontAlgn="auto" latinLnBrk="0" hangingPunct="1">
              <a:lnSpc>
                <a:spcPct val="95000"/>
              </a:lnSpc>
              <a:spcBef>
                <a:spcPts val="600"/>
              </a:spcBef>
              <a:spcAft>
                <a:spcPts val="0"/>
              </a:spcAft>
              <a:buClr>
                <a:schemeClr val="accent1"/>
              </a:buClr>
              <a:buSzTx/>
              <a:buFontTx/>
              <a:buNone/>
              <a:tabLst/>
              <a:defRPr sz="1400" cap="none" baseline="0">
                <a:solidFill>
                  <a:srgbClr val="FFFFFF"/>
                </a:solidFill>
                <a:latin typeface="Helvetica Light"/>
                <a:cs typeface="Helvetica Light"/>
              </a:defRPr>
            </a:lvl1pPr>
          </a:lstStyle>
          <a:p>
            <a:pPr lvl="0"/>
            <a:r>
              <a:rPr lang="tr-TR"/>
              <a:t>Asıl metin stillerini düzenlemek için tıklatın</a:t>
            </a:r>
          </a:p>
        </p:txBody>
      </p:sp>
      <p:sp>
        <p:nvSpPr>
          <p:cNvPr id="22" name="Title Placeholder 1"/>
          <p:cNvSpPr>
            <a:spLocks noGrp="1"/>
          </p:cNvSpPr>
          <p:nvPr>
            <p:ph type="title"/>
          </p:nvPr>
        </p:nvSpPr>
        <p:spPr>
          <a:xfrm>
            <a:off x="1206501" y="-1"/>
            <a:ext cx="7428154" cy="729675"/>
          </a:xfrm>
          <a:prstGeom prst="rect">
            <a:avLst/>
          </a:prstGeom>
        </p:spPr>
        <p:txBody>
          <a:bodyPr/>
          <a:lstStyle>
            <a:lvl1pPr>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3564989275"/>
      </p:ext>
    </p:extLst>
  </p:cSld>
  <p:clrMapOvr>
    <a:masterClrMapping/>
  </p:clrMapOvr>
  <p:transition>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wo Plain Text Light">
    <p:spTree>
      <p:nvGrpSpPr>
        <p:cNvPr id="1" name=""/>
        <p:cNvGrpSpPr/>
        <p:nvPr/>
      </p:nvGrpSpPr>
      <p:grpSpPr>
        <a:xfrm>
          <a:off x="0" y="0"/>
          <a:ext cx="0" cy="0"/>
          <a:chOff x="0" y="0"/>
          <a:chExt cx="0" cy="0"/>
        </a:xfrm>
      </p:grpSpPr>
      <p:sp>
        <p:nvSpPr>
          <p:cNvPr id="2" name="Title 1"/>
          <p:cNvSpPr>
            <a:spLocks noGrp="1"/>
          </p:cNvSpPr>
          <p:nvPr>
            <p:ph type="title"/>
          </p:nvPr>
        </p:nvSpPr>
        <p:spPr>
          <a:xfrm>
            <a:off x="1208330" y="-1"/>
            <a:ext cx="7427670" cy="729675"/>
          </a:xfrm>
        </p:spPr>
        <p:txBody>
          <a:bodyPr/>
          <a:lstStyle/>
          <a:p>
            <a:r>
              <a:rPr lang="en-US" dirty="0"/>
              <a:t>Click to edit Master title style</a:t>
            </a:r>
          </a:p>
        </p:txBody>
      </p:sp>
      <p:sp>
        <p:nvSpPr>
          <p:cNvPr id="3" name="Content Placeholder 2"/>
          <p:cNvSpPr>
            <a:spLocks noGrp="1"/>
          </p:cNvSpPr>
          <p:nvPr>
            <p:ph sz="half" idx="1"/>
          </p:nvPr>
        </p:nvSpPr>
        <p:spPr>
          <a:xfrm>
            <a:off x="5067257" y="1009651"/>
            <a:ext cx="3568743" cy="3544887"/>
          </a:xfrm>
        </p:spPr>
        <p:txBody>
          <a:bodyPr/>
          <a:lstStyle>
            <a:lvl1pPr marL="0" indent="0">
              <a:lnSpc>
                <a:spcPct val="90000"/>
              </a:lnSpc>
              <a:spcBef>
                <a:spcPts val="1000"/>
              </a:spcBef>
              <a:buNone/>
              <a:defRPr sz="1800" b="1" i="0">
                <a:solidFill>
                  <a:schemeClr val="accent2"/>
                </a:solidFill>
                <a:latin typeface="Helvetica"/>
                <a:cs typeface="Helvetica"/>
              </a:defRPr>
            </a:lvl1pPr>
            <a:lvl2pPr marL="0" indent="0">
              <a:lnSpc>
                <a:spcPct val="104000"/>
              </a:lnSpc>
              <a:spcBef>
                <a:spcPts val="1000"/>
              </a:spcBef>
              <a:buNone/>
              <a:defRPr sz="1800"/>
            </a:lvl2pPr>
            <a:lvl3pPr marL="169859" indent="-169859">
              <a:lnSpc>
                <a:spcPct val="104000"/>
              </a:lnSpc>
              <a:spcBef>
                <a:spcPts val="1000"/>
              </a:spcBef>
              <a:defRPr sz="18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08330" y="1009651"/>
            <a:ext cx="3568743" cy="3544887"/>
          </a:xfrm>
        </p:spPr>
        <p:txBody>
          <a:bodyPr/>
          <a:lstStyle>
            <a:lvl1pPr marL="0" indent="0">
              <a:lnSpc>
                <a:spcPct val="90000"/>
              </a:lnSpc>
              <a:spcBef>
                <a:spcPts val="1000"/>
              </a:spcBef>
              <a:buNone/>
              <a:defRPr sz="1800" b="1" i="0">
                <a:solidFill>
                  <a:schemeClr val="accent2"/>
                </a:solidFill>
                <a:latin typeface="Helvetica"/>
                <a:cs typeface="Helvetica"/>
              </a:defRPr>
            </a:lvl1pPr>
            <a:lvl2pPr marL="0" indent="0">
              <a:lnSpc>
                <a:spcPct val="104000"/>
              </a:lnSpc>
              <a:spcBef>
                <a:spcPts val="1000"/>
              </a:spcBef>
              <a:buNone/>
              <a:defRPr sz="1800"/>
            </a:lvl2pPr>
            <a:lvl3pPr marL="169859" indent="-169859">
              <a:lnSpc>
                <a:spcPct val="104000"/>
              </a:lnSpc>
              <a:spcBef>
                <a:spcPts val="1000"/>
              </a:spcBef>
              <a:defRPr sz="18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37820703"/>
      </p:ext>
    </p:extLst>
  </p:cSld>
  <p:clrMapOvr>
    <a:masterClrMapping/>
  </p:clrMapOvr>
  <p:transition>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İçerik">
    <p:spTree>
      <p:nvGrpSpPr>
        <p:cNvPr id="1" name=""/>
        <p:cNvGrpSpPr/>
        <p:nvPr/>
      </p:nvGrpSpPr>
      <p:grpSpPr>
        <a:xfrm>
          <a:off x="0" y="0"/>
          <a:ext cx="0" cy="0"/>
          <a:chOff x="0" y="0"/>
          <a:chExt cx="0" cy="0"/>
        </a:xfrm>
      </p:grpSpPr>
      <p:sp>
        <p:nvSpPr>
          <p:cNvPr id="2" name="2 Alt Başlık"/>
          <p:cNvSpPr txBox="1">
            <a:spLocks/>
          </p:cNvSpPr>
          <p:nvPr userDrawn="1"/>
        </p:nvSpPr>
        <p:spPr bwMode="auto">
          <a:xfrm>
            <a:off x="214314" y="1544639"/>
            <a:ext cx="5365750" cy="2378075"/>
          </a:xfrm>
          <a:prstGeom prst="rect">
            <a:avLst/>
          </a:prstGeom>
          <a:noFill/>
          <a:ln>
            <a:noFill/>
          </a:ln>
          <a:extLst/>
        </p:spPr>
        <p:txBody>
          <a:bodyPr lIns="91438" tIns="45719" rIns="91438" bIns="45719"/>
          <a:lstStyle>
            <a:lvl1pPr defTabSz="528638" eaLnBrk="0" hangingPunct="0">
              <a:tabLst>
                <a:tab pos="528638" algn="l"/>
              </a:tabLst>
              <a:defRPr>
                <a:solidFill>
                  <a:schemeClr val="tx1"/>
                </a:solidFill>
                <a:latin typeface="Arial" pitchFamily="34" charset="0"/>
                <a:cs typeface="Arial" pitchFamily="34" charset="0"/>
              </a:defRPr>
            </a:lvl1pPr>
            <a:lvl2pPr marL="742950" indent="-285750" defTabSz="528638" eaLnBrk="0" hangingPunct="0">
              <a:tabLst>
                <a:tab pos="528638" algn="l"/>
              </a:tabLst>
              <a:defRPr>
                <a:solidFill>
                  <a:schemeClr val="tx1"/>
                </a:solidFill>
                <a:latin typeface="Arial" pitchFamily="34" charset="0"/>
                <a:cs typeface="Arial" pitchFamily="34" charset="0"/>
              </a:defRPr>
            </a:lvl2pPr>
            <a:lvl3pPr marL="1143000" indent="-228600" defTabSz="528638" eaLnBrk="0" hangingPunct="0">
              <a:tabLst>
                <a:tab pos="528638" algn="l"/>
              </a:tabLst>
              <a:defRPr>
                <a:solidFill>
                  <a:schemeClr val="tx1"/>
                </a:solidFill>
                <a:latin typeface="Arial" pitchFamily="34" charset="0"/>
                <a:cs typeface="Arial" pitchFamily="34" charset="0"/>
              </a:defRPr>
            </a:lvl3pPr>
            <a:lvl4pPr marL="1600200" indent="-228600" defTabSz="528638" eaLnBrk="0" hangingPunct="0">
              <a:tabLst>
                <a:tab pos="528638" algn="l"/>
              </a:tabLst>
              <a:defRPr>
                <a:solidFill>
                  <a:schemeClr val="tx1"/>
                </a:solidFill>
                <a:latin typeface="Arial" pitchFamily="34" charset="0"/>
                <a:cs typeface="Arial" pitchFamily="34" charset="0"/>
              </a:defRPr>
            </a:lvl4pPr>
            <a:lvl5pPr marL="2057400" indent="-228600" defTabSz="528638" eaLnBrk="0" hangingPunct="0">
              <a:tabLst>
                <a:tab pos="528638" algn="l"/>
              </a:tabLst>
              <a:defRPr>
                <a:solidFill>
                  <a:schemeClr val="tx1"/>
                </a:solidFill>
                <a:latin typeface="Arial" pitchFamily="34" charset="0"/>
                <a:cs typeface="Arial" pitchFamily="34" charset="0"/>
              </a:defRPr>
            </a:lvl5pPr>
            <a:lvl6pPr marL="2514600" indent="-228600" defTabSz="528638" eaLnBrk="0" fontAlgn="base" hangingPunct="0">
              <a:spcBef>
                <a:spcPct val="0"/>
              </a:spcBef>
              <a:spcAft>
                <a:spcPct val="0"/>
              </a:spcAft>
              <a:tabLst>
                <a:tab pos="528638" algn="l"/>
              </a:tabLst>
              <a:defRPr>
                <a:solidFill>
                  <a:schemeClr val="tx1"/>
                </a:solidFill>
                <a:latin typeface="Arial" pitchFamily="34" charset="0"/>
                <a:cs typeface="Arial" pitchFamily="34" charset="0"/>
              </a:defRPr>
            </a:lvl6pPr>
            <a:lvl7pPr marL="2971800" indent="-228600" defTabSz="528638" eaLnBrk="0" fontAlgn="base" hangingPunct="0">
              <a:spcBef>
                <a:spcPct val="0"/>
              </a:spcBef>
              <a:spcAft>
                <a:spcPct val="0"/>
              </a:spcAft>
              <a:tabLst>
                <a:tab pos="528638" algn="l"/>
              </a:tabLst>
              <a:defRPr>
                <a:solidFill>
                  <a:schemeClr val="tx1"/>
                </a:solidFill>
                <a:latin typeface="Arial" pitchFamily="34" charset="0"/>
                <a:cs typeface="Arial" pitchFamily="34" charset="0"/>
              </a:defRPr>
            </a:lvl7pPr>
            <a:lvl8pPr marL="3429000" indent="-228600" defTabSz="528638" eaLnBrk="0" fontAlgn="base" hangingPunct="0">
              <a:spcBef>
                <a:spcPct val="0"/>
              </a:spcBef>
              <a:spcAft>
                <a:spcPct val="0"/>
              </a:spcAft>
              <a:tabLst>
                <a:tab pos="528638" algn="l"/>
              </a:tabLst>
              <a:defRPr>
                <a:solidFill>
                  <a:schemeClr val="tx1"/>
                </a:solidFill>
                <a:latin typeface="Arial" pitchFamily="34" charset="0"/>
                <a:cs typeface="Arial" pitchFamily="34" charset="0"/>
              </a:defRPr>
            </a:lvl8pPr>
            <a:lvl9pPr marL="3886200" indent="-228600" defTabSz="528638" eaLnBrk="0" fontAlgn="base" hangingPunct="0">
              <a:spcBef>
                <a:spcPct val="0"/>
              </a:spcBef>
              <a:spcAft>
                <a:spcPct val="0"/>
              </a:spcAft>
              <a:tabLst>
                <a:tab pos="528638" algn="l"/>
              </a:tabLst>
              <a:defRPr>
                <a:solidFill>
                  <a:schemeClr val="tx1"/>
                </a:solidFill>
                <a:latin typeface="Arial" pitchFamily="34" charset="0"/>
                <a:cs typeface="Arial" pitchFamily="34" charset="0"/>
              </a:defRPr>
            </a:lvl9pPr>
          </a:lstStyle>
          <a:p>
            <a:pPr algn="just" eaLnBrk="1" hangingPunct="1">
              <a:lnSpc>
                <a:spcPct val="125000"/>
              </a:lnSpc>
              <a:spcBef>
                <a:spcPts val="450"/>
              </a:spcBef>
              <a:spcAft>
                <a:spcPts val="450"/>
              </a:spcAft>
              <a:defRPr/>
            </a:pPr>
            <a:endParaRPr lang="tr-TR" altLang="tr-TR" sz="2000">
              <a:solidFill>
                <a:srgbClr val="1E1C11"/>
              </a:solidFill>
              <a:latin typeface="Myriad Pro"/>
            </a:endParaRPr>
          </a:p>
        </p:txBody>
      </p:sp>
      <p:sp>
        <p:nvSpPr>
          <p:cNvPr id="3" name="Slayt Numarası Yer Tutucusu 4"/>
          <p:cNvSpPr txBox="1">
            <a:spLocks/>
          </p:cNvSpPr>
          <p:nvPr userDrawn="1"/>
        </p:nvSpPr>
        <p:spPr bwMode="auto">
          <a:xfrm>
            <a:off x="6686550" y="4889500"/>
            <a:ext cx="2133600" cy="274638"/>
          </a:xfrm>
          <a:prstGeom prst="rect">
            <a:avLst/>
          </a:prstGeom>
          <a:noFill/>
          <a:ln>
            <a:noFill/>
          </a:ln>
          <a:extLst/>
        </p:spPr>
        <p:txBody>
          <a:bodyPr lIns="91438" tIns="45719" rIns="91438" bIns="45719"/>
          <a:lstStyle>
            <a:lvl1pPr>
              <a:defRPr>
                <a:solidFill>
                  <a:schemeClr val="tx1"/>
                </a:solidFill>
                <a:latin typeface="Helvetica Light"/>
                <a:cs typeface="Arial" panose="020B0604020202020204" pitchFamily="34" charset="0"/>
              </a:defRPr>
            </a:lvl1pPr>
            <a:lvl2pPr marL="742950" indent="-285750">
              <a:defRPr>
                <a:solidFill>
                  <a:schemeClr val="tx1"/>
                </a:solidFill>
                <a:latin typeface="Helvetica Light"/>
                <a:cs typeface="Arial" panose="020B0604020202020204" pitchFamily="34" charset="0"/>
              </a:defRPr>
            </a:lvl2pPr>
            <a:lvl3pPr marL="1143000" indent="-228600">
              <a:defRPr>
                <a:solidFill>
                  <a:schemeClr val="tx1"/>
                </a:solidFill>
                <a:latin typeface="Helvetica Light"/>
                <a:cs typeface="Arial" panose="020B0604020202020204" pitchFamily="34" charset="0"/>
              </a:defRPr>
            </a:lvl3pPr>
            <a:lvl4pPr marL="1600200" indent="-228600">
              <a:defRPr>
                <a:solidFill>
                  <a:schemeClr val="tx1"/>
                </a:solidFill>
                <a:latin typeface="Helvetica Light"/>
                <a:cs typeface="Arial" panose="020B0604020202020204" pitchFamily="34" charset="0"/>
              </a:defRPr>
            </a:lvl4pPr>
            <a:lvl5pPr marL="2057400" indent="-228600">
              <a:defRPr>
                <a:solidFill>
                  <a:schemeClr val="tx1"/>
                </a:solidFill>
                <a:latin typeface="Helvetica Ligh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9pPr>
          </a:lstStyle>
          <a:p>
            <a:pPr algn="r" eaLnBrk="1" hangingPunct="1">
              <a:defRPr/>
            </a:pPr>
            <a:fld id="{70A1F00D-BC3D-4846-B1FA-D3C3CCEC0F01}" type="slidenum">
              <a:rPr lang="tr-TR" altLang="tr-TR" sz="1000" smtClean="0">
                <a:solidFill>
                  <a:srgbClr val="002060"/>
                </a:solidFill>
                <a:latin typeface="Arial" panose="020B0604020202020204" pitchFamily="34" charset="0"/>
              </a:rPr>
              <a:pPr algn="r" eaLnBrk="1" hangingPunct="1">
                <a:defRPr/>
              </a:pPr>
              <a:t>‹#›</a:t>
            </a:fld>
            <a:endParaRPr lang="tr-TR" altLang="tr-TR" sz="1000">
              <a:solidFill>
                <a:srgbClr val="002060"/>
              </a:solidFill>
              <a:latin typeface="Arial" panose="020B0604020202020204" pitchFamily="34" charset="0"/>
            </a:endParaRPr>
          </a:p>
        </p:txBody>
      </p:sp>
    </p:spTree>
    <p:extLst>
      <p:ext uri="{BB962C8B-B14F-4D97-AF65-F5344CB8AC3E}">
        <p14:creationId xmlns:p14="http://schemas.microsoft.com/office/powerpoint/2010/main" val="4059195559"/>
      </p:ext>
    </p:extLst>
  </p:cSld>
  <p:clrMapOvr>
    <a:masterClrMapping/>
  </p:clrMapOvr>
  <p:transition>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Default - Blank">
    <p:spTree>
      <p:nvGrpSpPr>
        <p:cNvPr id="1" name=""/>
        <p:cNvGrpSpPr/>
        <p:nvPr/>
      </p:nvGrpSpPr>
      <p:grpSpPr>
        <a:xfrm>
          <a:off x="0" y="0"/>
          <a:ext cx="0" cy="0"/>
          <a:chOff x="0" y="0"/>
          <a:chExt cx="0" cy="0"/>
        </a:xfrm>
      </p:grpSpPr>
      <p:sp>
        <p:nvSpPr>
          <p:cNvPr id="2" name="Shape 55"/>
          <p:cNvSpPr>
            <a:spLocks noGrp="1"/>
          </p:cNvSpPr>
          <p:nvPr>
            <p:ph type="sldNum" sz="quarter" idx="10"/>
          </p:nvPr>
        </p:nvSpPr>
        <p:spPr>
          <a:xfrm>
            <a:off x="4419600" y="4629151"/>
            <a:ext cx="2133600" cy="276225"/>
          </a:xfrm>
          <a:prstGeom prst="rect">
            <a:avLst/>
          </a:prstGeom>
        </p:spPr>
        <p:txBody>
          <a:bodyPr vert="horz" wrap="square" lIns="0" tIns="0" rIns="0" bIns="0" numCol="1" anchor="t" anchorCtr="0" compatLnSpc="1">
            <a:prstTxWarp prst="textNoShape">
              <a:avLst/>
            </a:prstTxWarp>
          </a:bodyPr>
          <a:lstStyle>
            <a:lvl1pPr>
              <a:defRPr sz="900">
                <a:latin typeface="Arial" panose="020B0604020202020204" pitchFamily="34" charset="0"/>
                <a:sym typeface="Arial" panose="020B0604020202020204" pitchFamily="34" charset="0"/>
              </a:defRPr>
            </a:lvl1pPr>
          </a:lstStyle>
          <a:p>
            <a:pPr>
              <a:defRPr/>
            </a:pPr>
            <a:fld id="{3EBD6E0B-8142-4696-85C5-FD08B5EDD863}" type="slidenum">
              <a:rPr lang="tr-TR" altLang="tr-TR"/>
              <a:pPr>
                <a:defRPr/>
              </a:pPr>
              <a:t>‹#›</a:t>
            </a:fld>
            <a:endParaRPr lang="tr-TR" altLang="tr-TR"/>
          </a:p>
        </p:txBody>
      </p:sp>
    </p:spTree>
    <p:extLst>
      <p:ext uri="{BB962C8B-B14F-4D97-AF65-F5344CB8AC3E}">
        <p14:creationId xmlns:p14="http://schemas.microsoft.com/office/powerpoint/2010/main" val="122095405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4" name="Rectangle 6"/>
          <p:cNvSpPr/>
          <p:nvPr userDrawn="1"/>
        </p:nvSpPr>
        <p:spPr>
          <a:xfrm>
            <a:off x="247650" y="1"/>
            <a:ext cx="1219200" cy="23161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endParaRPr lang="en-US"/>
          </a:p>
        </p:txBody>
      </p:sp>
      <p:sp>
        <p:nvSpPr>
          <p:cNvPr id="5" name="Slide Number Placeholder 5"/>
          <p:cNvSpPr txBox="1">
            <a:spLocks/>
          </p:cNvSpPr>
          <p:nvPr userDrawn="1"/>
        </p:nvSpPr>
        <p:spPr>
          <a:xfrm>
            <a:off x="247650" y="1960564"/>
            <a:ext cx="1219200" cy="274637"/>
          </a:xfrm>
          <a:prstGeom prst="rect">
            <a:avLst/>
          </a:prstGeom>
        </p:spPr>
        <p:txBody>
          <a:bodyPr lIns="0" tIns="0" rIns="0" bIns="0" anchor="b"/>
          <a:lstStyle>
            <a:lvl1pPr>
              <a:defRPr>
                <a:solidFill>
                  <a:schemeClr val="tx1"/>
                </a:solidFill>
                <a:latin typeface="Helvetica Light"/>
                <a:cs typeface="Arial" panose="020B0604020202020204" pitchFamily="34" charset="0"/>
              </a:defRPr>
            </a:lvl1pPr>
            <a:lvl2pPr marL="742950" indent="-285750">
              <a:defRPr>
                <a:solidFill>
                  <a:schemeClr val="tx1"/>
                </a:solidFill>
                <a:latin typeface="Helvetica Light"/>
                <a:cs typeface="Arial" panose="020B0604020202020204" pitchFamily="34" charset="0"/>
              </a:defRPr>
            </a:lvl2pPr>
            <a:lvl3pPr marL="1143000" indent="-228600">
              <a:defRPr>
                <a:solidFill>
                  <a:schemeClr val="tx1"/>
                </a:solidFill>
                <a:latin typeface="Helvetica Light"/>
                <a:cs typeface="Arial" panose="020B0604020202020204" pitchFamily="34" charset="0"/>
              </a:defRPr>
            </a:lvl3pPr>
            <a:lvl4pPr marL="1600200" indent="-228600">
              <a:defRPr>
                <a:solidFill>
                  <a:schemeClr val="tx1"/>
                </a:solidFill>
                <a:latin typeface="Helvetica Light"/>
                <a:cs typeface="Arial" panose="020B0604020202020204" pitchFamily="34" charset="0"/>
              </a:defRPr>
            </a:lvl4pPr>
            <a:lvl5pPr marL="2057400" indent="-228600">
              <a:defRPr>
                <a:solidFill>
                  <a:schemeClr val="tx1"/>
                </a:solidFill>
                <a:latin typeface="Helvetica Ligh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9pPr>
          </a:lstStyle>
          <a:p>
            <a:pPr algn="ctr" eaLnBrk="1" hangingPunct="1">
              <a:lnSpc>
                <a:spcPct val="90000"/>
              </a:lnSpc>
              <a:defRPr/>
            </a:pPr>
            <a:fld id="{500889CD-D748-4441-A02C-535664CAEC3F}" type="slidenum">
              <a:rPr lang="en-US" altLang="tr-TR" sz="2700" smtClean="0">
                <a:solidFill>
                  <a:schemeClr val="bg1"/>
                </a:solidFill>
                <a:ea typeface="Helvetica Light"/>
                <a:cs typeface="Helvetica Light"/>
              </a:rPr>
              <a:pPr algn="ctr" eaLnBrk="1" hangingPunct="1">
                <a:lnSpc>
                  <a:spcPct val="90000"/>
                </a:lnSpc>
                <a:defRPr/>
              </a:pPr>
              <a:t>‹#›</a:t>
            </a:fld>
            <a:endParaRPr lang="en-US" altLang="tr-TR" sz="2700">
              <a:solidFill>
                <a:schemeClr val="bg1"/>
              </a:solidFill>
              <a:ea typeface="Helvetica Light"/>
              <a:cs typeface="Helvetica Light"/>
            </a:endParaRPr>
          </a:p>
        </p:txBody>
      </p:sp>
      <p:sp>
        <p:nvSpPr>
          <p:cNvPr id="2" name="Title 1"/>
          <p:cNvSpPr>
            <a:spLocks noGrp="1"/>
          </p:cNvSpPr>
          <p:nvPr>
            <p:ph type="ctrTitle"/>
          </p:nvPr>
        </p:nvSpPr>
        <p:spPr>
          <a:xfrm>
            <a:off x="1798320" y="1132682"/>
            <a:ext cx="6659880" cy="1102519"/>
          </a:xfrm>
        </p:spPr>
        <p:txBody>
          <a:bodyPr/>
          <a:lstStyle>
            <a:lvl1pPr algn="l">
              <a:defRPr>
                <a:solidFill>
                  <a:srgbClr val="5E5E5E"/>
                </a:solidFill>
              </a:defRPr>
            </a:lvl1pPr>
          </a:lstStyle>
          <a:p>
            <a:r>
              <a:rPr lang="en-US" dirty="0"/>
              <a:t>Click to edit Master title style</a:t>
            </a:r>
          </a:p>
        </p:txBody>
      </p:sp>
      <p:sp>
        <p:nvSpPr>
          <p:cNvPr id="3" name="Subtitle 2"/>
          <p:cNvSpPr>
            <a:spLocks noGrp="1"/>
          </p:cNvSpPr>
          <p:nvPr>
            <p:ph type="subTitle" idx="1"/>
          </p:nvPr>
        </p:nvSpPr>
        <p:spPr>
          <a:xfrm>
            <a:off x="1798320" y="2286000"/>
            <a:ext cx="6400800" cy="1314450"/>
          </a:xfrm>
        </p:spPr>
        <p:txBody>
          <a:bodyPr/>
          <a:lstStyle>
            <a:lvl1pPr marL="0" indent="0" algn="l">
              <a:buNone/>
              <a:defRPr>
                <a:solidFill>
                  <a:srgbClr val="5E5E5E"/>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77109706"/>
      </p:ext>
    </p:extLst>
  </p:cSld>
  <p:clrMapOvr>
    <a:masterClrMapping/>
  </p:clrMapOvr>
  <p:transition>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841772"/>
            <a:ext cx="6858000" cy="17907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BB486AF-DFB9-4C7D-997B-AEAD5AE71E61}" type="datetimeFigureOut">
              <a:rPr lang="tr-TR" smtClean="0">
                <a:solidFill>
                  <a:prstClr val="black">
                    <a:tint val="75000"/>
                  </a:prstClr>
                </a:solidFill>
              </a:rPr>
              <a:pPr/>
              <a:t>23.04.2019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5E8CEC7-6699-4303-9450-D66F28821B5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84839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BB486AF-DFB9-4C7D-997B-AEAD5AE71E61}" type="datetimeFigureOut">
              <a:rPr lang="tr-TR" smtClean="0">
                <a:solidFill>
                  <a:prstClr val="black">
                    <a:tint val="75000"/>
                  </a:prstClr>
                </a:solidFill>
              </a:rPr>
              <a:pPr/>
              <a:t>23.04.2019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5E8CEC7-6699-4303-9450-D66F28821B5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58261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282305"/>
            <a:ext cx="7886700" cy="2139553"/>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BB486AF-DFB9-4C7D-997B-AEAD5AE71E61}" type="datetimeFigureOut">
              <a:rPr lang="tr-TR" smtClean="0">
                <a:solidFill>
                  <a:prstClr val="black">
                    <a:tint val="75000"/>
                  </a:prstClr>
                </a:solidFill>
              </a:rPr>
              <a:pPr/>
              <a:t>23.04.2019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5E8CEC7-6699-4303-9450-D66F28821B5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383708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369219"/>
            <a:ext cx="3886200" cy="326350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369219"/>
            <a:ext cx="3886200" cy="326350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BB486AF-DFB9-4C7D-997B-AEAD5AE71E61}" type="datetimeFigureOut">
              <a:rPr lang="tr-TR" smtClean="0">
                <a:solidFill>
                  <a:prstClr val="black">
                    <a:tint val="75000"/>
                  </a:prstClr>
                </a:solidFill>
              </a:rPr>
              <a:pPr/>
              <a:t>23.04.2019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15E8CEC7-6699-4303-9450-D66F28821B5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008904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273844"/>
            <a:ext cx="7886700" cy="994172"/>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tr-TR" smtClean="0"/>
              <a:t>Asıl metin stillerini düzenlemek için tıklatın</a:t>
            </a:r>
          </a:p>
        </p:txBody>
      </p:sp>
      <p:sp>
        <p:nvSpPr>
          <p:cNvPr id="4" name="İçerik Yer Tutucusu 3"/>
          <p:cNvSpPr>
            <a:spLocks noGrp="1"/>
          </p:cNvSpPr>
          <p:nvPr>
            <p:ph sz="half" idx="2"/>
          </p:nvPr>
        </p:nvSpPr>
        <p:spPr>
          <a:xfrm>
            <a:off x="629842" y="1878806"/>
            <a:ext cx="3868340" cy="276344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1" y="1260872"/>
            <a:ext cx="3887391" cy="617934"/>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1" y="1878806"/>
            <a:ext cx="3887391" cy="276344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BB486AF-DFB9-4C7D-997B-AEAD5AE71E61}" type="datetimeFigureOut">
              <a:rPr lang="tr-TR" smtClean="0">
                <a:solidFill>
                  <a:prstClr val="black">
                    <a:tint val="75000"/>
                  </a:prstClr>
                </a:solidFill>
              </a:rPr>
              <a:pPr/>
              <a:t>23.04.2019</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15E8CEC7-6699-4303-9450-D66F28821B5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63184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BB486AF-DFB9-4C7D-997B-AEAD5AE71E61}" type="datetimeFigureOut">
              <a:rPr lang="tr-TR" smtClean="0">
                <a:solidFill>
                  <a:prstClr val="black">
                    <a:tint val="75000"/>
                  </a:prstClr>
                </a:solidFill>
              </a:rPr>
              <a:pPr/>
              <a:t>23.04.2019</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15E8CEC7-6699-4303-9450-D66F28821B5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115782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BB486AF-DFB9-4C7D-997B-AEAD5AE71E61}" type="datetimeFigureOut">
              <a:rPr lang="tr-TR" smtClean="0">
                <a:solidFill>
                  <a:prstClr val="black">
                    <a:tint val="75000"/>
                  </a:prstClr>
                </a:solidFill>
              </a:rPr>
              <a:pPr/>
              <a:t>23.04.2019</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15E8CEC7-6699-4303-9450-D66F28821B5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908816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342900"/>
            <a:ext cx="2949178" cy="120015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1543051"/>
            <a:ext cx="2949178" cy="2858691"/>
          </a:xfr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BB486AF-DFB9-4C7D-997B-AEAD5AE71E61}" type="datetimeFigureOut">
              <a:rPr lang="tr-TR" smtClean="0">
                <a:solidFill>
                  <a:prstClr val="black">
                    <a:tint val="75000"/>
                  </a:prstClr>
                </a:solidFill>
              </a:rPr>
              <a:pPr/>
              <a:t>23.04.2019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15E8CEC7-6699-4303-9450-D66F28821B5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413040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342900"/>
            <a:ext cx="2949178" cy="120015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740570"/>
            <a:ext cx="4629150" cy="3655219"/>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tr-TR"/>
          </a:p>
        </p:txBody>
      </p:sp>
      <p:sp>
        <p:nvSpPr>
          <p:cNvPr id="4" name="Metin Yer Tutucusu 3"/>
          <p:cNvSpPr>
            <a:spLocks noGrp="1"/>
          </p:cNvSpPr>
          <p:nvPr>
            <p:ph type="body" sz="half" idx="2"/>
          </p:nvPr>
        </p:nvSpPr>
        <p:spPr>
          <a:xfrm>
            <a:off x="629841" y="1543051"/>
            <a:ext cx="2949178" cy="2858691"/>
          </a:xfr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BB486AF-DFB9-4C7D-997B-AEAD5AE71E61}" type="datetimeFigureOut">
              <a:rPr lang="tr-TR" smtClean="0">
                <a:solidFill>
                  <a:prstClr val="black">
                    <a:tint val="75000"/>
                  </a:prstClr>
                </a:solidFill>
              </a:rPr>
              <a:pPr/>
              <a:t>23.04.2019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15E8CEC7-6699-4303-9450-D66F28821B5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199747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BB486AF-DFB9-4C7D-997B-AEAD5AE71E61}" type="datetimeFigureOut">
              <a:rPr lang="tr-TR" smtClean="0">
                <a:solidFill>
                  <a:prstClr val="black">
                    <a:tint val="75000"/>
                  </a:prstClr>
                </a:solidFill>
              </a:rPr>
              <a:pPr/>
              <a:t>23.04.2019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5E8CEC7-6699-4303-9450-D66F28821B5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47425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8320" y="1132682"/>
            <a:ext cx="6659880" cy="1102519"/>
          </a:xfrm>
        </p:spPr>
        <p:txBody>
          <a:bodyP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798320" y="2286000"/>
            <a:ext cx="6400800" cy="1314450"/>
          </a:xfrm>
        </p:spPr>
        <p:txBody>
          <a:bodyPr/>
          <a:lstStyle>
            <a:lvl1pPr marL="0" indent="0" algn="l">
              <a:buNone/>
              <a:defRPr>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51252373"/>
      </p:ext>
    </p:extLst>
  </p:cSld>
  <p:clrMapOvr>
    <a:masterClrMapping/>
  </p:clrMapOvr>
  <p:transition>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6" y="273845"/>
            <a:ext cx="1971675" cy="4358879"/>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1" y="273845"/>
            <a:ext cx="5800725" cy="435887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BB486AF-DFB9-4C7D-997B-AEAD5AE71E61}" type="datetimeFigureOut">
              <a:rPr lang="tr-TR" smtClean="0">
                <a:solidFill>
                  <a:prstClr val="black">
                    <a:tint val="75000"/>
                  </a:prstClr>
                </a:solidFill>
              </a:rPr>
              <a:pPr/>
              <a:t>23.04.2019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5E8CEC7-6699-4303-9450-D66F28821B5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73976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946B7D15-6306-4555-9423-AAD7FA874A97}" type="datetime1">
              <a:rPr lang="tr-TR" smtClean="0">
                <a:solidFill>
                  <a:prstClr val="black">
                    <a:tint val="75000"/>
                  </a:prstClr>
                </a:solidFill>
              </a:rPr>
              <a:pPr/>
              <a:t>23.04.2019</a:t>
            </a:fld>
            <a:endParaRPr lang="tr-TR" dirty="0">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dirty="0">
              <a:solidFill>
                <a:prstClr val="black">
                  <a:tint val="75000"/>
                </a:prstClr>
              </a:solidFill>
            </a:endParaRPr>
          </a:p>
        </p:txBody>
      </p:sp>
      <p:sp>
        <p:nvSpPr>
          <p:cNvPr id="5" name="Slayt Numarası Yer Tutucusu 4"/>
          <p:cNvSpPr>
            <a:spLocks noGrp="1"/>
          </p:cNvSpPr>
          <p:nvPr>
            <p:ph type="sldNum" sz="quarter" idx="12"/>
          </p:nvPr>
        </p:nvSpPr>
        <p:spPr>
          <a:xfrm>
            <a:off x="8522422" y="4731912"/>
            <a:ext cx="358157" cy="358157"/>
          </a:xfrm>
        </p:spPr>
        <p:txBody>
          <a:bodyPr/>
          <a:lstStyle>
            <a:lvl1pPr algn="ctr">
              <a:defRPr sz="1400" b="1"/>
            </a:lvl1pPr>
          </a:lstStyle>
          <a:p>
            <a:fld id="{1EDBCF86-4C6C-45BD-AB90-9F5A9BF58ABB}" type="slidenum">
              <a:rPr lang="tr-TR" smtClean="0">
                <a:solidFill>
                  <a:prstClr val="black">
                    <a:tint val="75000"/>
                  </a:prstClr>
                </a:solidFill>
              </a:rPr>
              <a:pPr/>
              <a:t>‹#›</a:t>
            </a:fld>
            <a:endParaRPr lang="tr-TR" dirty="0">
              <a:solidFill>
                <a:prstClr val="black">
                  <a:tint val="75000"/>
                </a:prstClr>
              </a:solidFill>
            </a:endParaRPr>
          </a:p>
        </p:txBody>
      </p:sp>
      <p:graphicFrame>
        <p:nvGraphicFramePr>
          <p:cNvPr id="13" name="Nesne 12"/>
          <p:cNvGraphicFramePr>
            <a:graphicFrameLocks noChangeAspect="1"/>
          </p:cNvGraphicFramePr>
          <p:nvPr userDrawn="1">
            <p:extLst/>
          </p:nvPr>
        </p:nvGraphicFramePr>
        <p:xfrm>
          <a:off x="-4910" y="18865"/>
          <a:ext cx="9117150" cy="1034582"/>
        </p:xfrm>
        <a:graphic>
          <a:graphicData uri="http://schemas.openxmlformats.org/presentationml/2006/ole">
            <mc:AlternateContent xmlns:mc="http://schemas.openxmlformats.org/markup-compatibility/2006">
              <mc:Choice xmlns:v="urn:schemas-microsoft-com:vml" Requires="v">
                <p:oleObj spid="_x0000_s1035" r:id="rId3" imgW="17777520" imgH="2018880" progId="">
                  <p:embed/>
                </p:oleObj>
              </mc:Choice>
              <mc:Fallback>
                <p:oleObj r:id="rId3" imgW="17777520" imgH="2018880" progId="">
                  <p:embed/>
                  <p:pic>
                    <p:nvPicPr>
                      <p:cNvPr id="0" name=""/>
                      <p:cNvPicPr/>
                      <p:nvPr/>
                    </p:nvPicPr>
                    <p:blipFill>
                      <a:blip r:embed="rId4"/>
                      <a:stretch>
                        <a:fillRect/>
                      </a:stretch>
                    </p:blipFill>
                    <p:spPr>
                      <a:xfrm>
                        <a:off x="-4910" y="18865"/>
                        <a:ext cx="9117150" cy="1034582"/>
                      </a:xfrm>
                      <a:prstGeom prst="rect">
                        <a:avLst/>
                      </a:prstGeom>
                    </p:spPr>
                  </p:pic>
                </p:oleObj>
              </mc:Fallback>
            </mc:AlternateContent>
          </a:graphicData>
        </a:graphic>
      </p:graphicFrame>
      <p:sp>
        <p:nvSpPr>
          <p:cNvPr id="8" name="Unvan 1"/>
          <p:cNvSpPr txBox="1">
            <a:spLocks/>
          </p:cNvSpPr>
          <p:nvPr userDrawn="1"/>
        </p:nvSpPr>
        <p:spPr>
          <a:xfrm>
            <a:off x="1220355" y="486664"/>
            <a:ext cx="6846634" cy="453661"/>
          </a:xfrm>
          <a:prstGeom prst="rect">
            <a:avLst/>
          </a:prstGeom>
        </p:spPr>
        <p:txBody>
          <a:bodyPr vert="horz" lIns="68579" tIns="34289" rIns="68579" bIns="3428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tr-TR" sz="2100" b="1" dirty="0" smtClean="0">
                <a:ln w="13462">
                  <a:solidFill>
                    <a:prstClr val="white"/>
                  </a:solidFill>
                  <a:prstDash val="solid"/>
                </a:ln>
                <a:solidFill>
                  <a:prstClr val="white"/>
                </a:solidFill>
                <a:effectLst>
                  <a:outerShdw dist="38100" dir="2700000" algn="bl" rotWithShape="0">
                    <a:prstClr val="black"/>
                  </a:outerShdw>
                </a:effectLst>
                <a:latin typeface="Arial Black" panose="020B0A04020102020204" pitchFamily="34" charset="0"/>
                <a:cs typeface="Times New Roman" pitchFamily="18" charset="0"/>
              </a:rPr>
              <a:t>DESTEK HİZMETLERİ GENEL MÜDÜRLÜĞÜ</a:t>
            </a:r>
            <a:endParaRPr lang="tr-TR" sz="2100" b="1" dirty="0">
              <a:ln w="13462">
                <a:solidFill>
                  <a:prstClr val="white"/>
                </a:solidFill>
                <a:prstDash val="solid"/>
              </a:ln>
              <a:solidFill>
                <a:prstClr val="white"/>
              </a:solidFill>
              <a:effectLst>
                <a:outerShdw dist="38100" dir="2700000" algn="bl" rotWithShape="0">
                  <a:prstClr val="black"/>
                </a:outerShdw>
              </a:effectLst>
              <a:latin typeface="Arial Black" panose="020B0A04020102020204" pitchFamily="34" charset="0"/>
            </a:endParaRPr>
          </a:p>
        </p:txBody>
      </p:sp>
      <p:cxnSp>
        <p:nvCxnSpPr>
          <p:cNvPr id="15" name="Düz Bağlayıcı 14"/>
          <p:cNvCxnSpPr>
            <a:endCxn id="16" idx="2"/>
          </p:cNvCxnSpPr>
          <p:nvPr userDrawn="1"/>
        </p:nvCxnSpPr>
        <p:spPr>
          <a:xfrm>
            <a:off x="664002" y="4899706"/>
            <a:ext cx="7858420" cy="11285"/>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
        <p:nvSpPr>
          <p:cNvPr id="16" name="Oval 15"/>
          <p:cNvSpPr/>
          <p:nvPr userDrawn="1"/>
        </p:nvSpPr>
        <p:spPr>
          <a:xfrm>
            <a:off x="8522422" y="4731912"/>
            <a:ext cx="358157" cy="358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eaLnBrk="1" fontAlgn="auto" hangingPunct="1">
              <a:spcBef>
                <a:spcPts val="0"/>
              </a:spcBef>
              <a:spcAft>
                <a:spcPts val="0"/>
              </a:spcAft>
            </a:pPr>
            <a:endParaRPr lang="tr-TR" sz="1400" dirty="0">
              <a:solidFill>
                <a:prstClr val="white"/>
              </a:solidFill>
            </a:endParaRPr>
          </a:p>
        </p:txBody>
      </p:sp>
    </p:spTree>
    <p:extLst>
      <p:ext uri="{BB962C8B-B14F-4D97-AF65-F5344CB8AC3E}">
        <p14:creationId xmlns:p14="http://schemas.microsoft.com/office/powerpoint/2010/main" val="32093715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841772"/>
            <a:ext cx="6858000" cy="17907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BB486AF-DFB9-4C7D-997B-AEAD5AE71E61}" type="datetimeFigureOut">
              <a:rPr lang="tr-TR" smtClean="0">
                <a:solidFill>
                  <a:prstClr val="black">
                    <a:tint val="75000"/>
                  </a:prstClr>
                </a:solidFill>
              </a:rPr>
              <a:pPr/>
              <a:t>23.04.2019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5E8CEC7-6699-4303-9450-D66F28821B5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66215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BB486AF-DFB9-4C7D-997B-AEAD5AE71E61}" type="datetimeFigureOut">
              <a:rPr lang="tr-TR" smtClean="0">
                <a:solidFill>
                  <a:prstClr val="black">
                    <a:tint val="75000"/>
                  </a:prstClr>
                </a:solidFill>
              </a:rPr>
              <a:pPr/>
              <a:t>23.04.2019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5E8CEC7-6699-4303-9450-D66F28821B5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384953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282304"/>
            <a:ext cx="7886700" cy="2139553"/>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BB486AF-DFB9-4C7D-997B-AEAD5AE71E61}" type="datetimeFigureOut">
              <a:rPr lang="tr-TR" smtClean="0">
                <a:solidFill>
                  <a:prstClr val="black">
                    <a:tint val="75000"/>
                  </a:prstClr>
                </a:solidFill>
              </a:rPr>
              <a:pPr/>
              <a:t>23.04.2019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5E8CEC7-6699-4303-9450-D66F28821B5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870127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369219"/>
            <a:ext cx="3886200" cy="326350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369219"/>
            <a:ext cx="3886200" cy="326350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BB486AF-DFB9-4C7D-997B-AEAD5AE71E61}" type="datetimeFigureOut">
              <a:rPr lang="tr-TR" smtClean="0">
                <a:solidFill>
                  <a:prstClr val="black">
                    <a:tint val="75000"/>
                  </a:prstClr>
                </a:solidFill>
              </a:rPr>
              <a:pPr/>
              <a:t>23.04.2019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15E8CEC7-6699-4303-9450-D66F28821B5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018298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273844"/>
            <a:ext cx="7886700" cy="994172"/>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İçerik Yer Tutucusu 3"/>
          <p:cNvSpPr>
            <a:spLocks noGrp="1"/>
          </p:cNvSpPr>
          <p:nvPr>
            <p:ph sz="half" idx="2"/>
          </p:nvPr>
        </p:nvSpPr>
        <p:spPr>
          <a:xfrm>
            <a:off x="629842" y="1878806"/>
            <a:ext cx="3868340" cy="276344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0" y="1878806"/>
            <a:ext cx="3887391" cy="276344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BB486AF-DFB9-4C7D-997B-AEAD5AE71E61}" type="datetimeFigureOut">
              <a:rPr lang="tr-TR" smtClean="0">
                <a:solidFill>
                  <a:prstClr val="black">
                    <a:tint val="75000"/>
                  </a:prstClr>
                </a:solidFill>
              </a:rPr>
              <a:pPr/>
              <a:t>23.04.2019</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15E8CEC7-6699-4303-9450-D66F28821B5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157014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BB486AF-DFB9-4C7D-997B-AEAD5AE71E61}" type="datetimeFigureOut">
              <a:rPr lang="tr-TR" smtClean="0">
                <a:solidFill>
                  <a:prstClr val="black">
                    <a:tint val="75000"/>
                  </a:prstClr>
                </a:solidFill>
              </a:rPr>
              <a:pPr/>
              <a:t>23.04.2019</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15E8CEC7-6699-4303-9450-D66F28821B5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918621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BB486AF-DFB9-4C7D-997B-AEAD5AE71E61}" type="datetimeFigureOut">
              <a:rPr lang="tr-TR" smtClean="0">
                <a:solidFill>
                  <a:prstClr val="black">
                    <a:tint val="75000"/>
                  </a:prstClr>
                </a:solidFill>
              </a:rPr>
              <a:pPr/>
              <a:t>23.04.2019</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15E8CEC7-6699-4303-9450-D66F28821B5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450348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342900"/>
            <a:ext cx="2949178" cy="120015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BB486AF-DFB9-4C7D-997B-AEAD5AE71E61}" type="datetimeFigureOut">
              <a:rPr lang="tr-TR" smtClean="0">
                <a:solidFill>
                  <a:prstClr val="black">
                    <a:tint val="75000"/>
                  </a:prstClr>
                </a:solidFill>
              </a:rPr>
              <a:pPr/>
              <a:t>23.04.2019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15E8CEC7-6699-4303-9450-D66F28821B5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8375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6" name="Rectangle 6"/>
          <p:cNvSpPr/>
          <p:nvPr userDrawn="1"/>
        </p:nvSpPr>
        <p:spPr>
          <a:xfrm>
            <a:off x="217489" y="1"/>
            <a:ext cx="2254250" cy="35845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eaLnBrk="1" hangingPunct="1">
              <a:defRPr/>
            </a:pPr>
            <a:endParaRPr lang="tr-TR">
              <a:solidFill>
                <a:srgbClr val="FFFFFF"/>
              </a:solidFill>
              <a:cs typeface="Arial" pitchFamily="34" charset="0"/>
            </a:endParaRPr>
          </a:p>
          <a:p>
            <a:pPr algn="ctr" eaLnBrk="1" hangingPunct="1">
              <a:defRPr/>
            </a:pPr>
            <a:endParaRPr lang="tr-TR">
              <a:solidFill>
                <a:srgbClr val="FFFFFF"/>
              </a:solidFill>
              <a:cs typeface="Arial" pitchFamily="34" charset="0"/>
            </a:endParaRPr>
          </a:p>
          <a:p>
            <a:pPr algn="ctr" eaLnBrk="1" hangingPunct="1">
              <a:defRPr/>
            </a:pPr>
            <a:r>
              <a:rPr lang="tr-TR" sz="1000">
                <a:solidFill>
                  <a:srgbClr val="FFFFFF"/>
                </a:solidFill>
                <a:latin typeface="Tahoma" pitchFamily="34" charset="0"/>
                <a:cs typeface="Tahoma" pitchFamily="34" charset="0"/>
              </a:rPr>
              <a:t>T.C. BAŞBAKANLIK</a:t>
            </a:r>
          </a:p>
          <a:p>
            <a:pPr algn="ctr" eaLnBrk="1" hangingPunct="1">
              <a:defRPr/>
            </a:pPr>
            <a:r>
              <a:rPr lang="tr-TR" sz="800">
                <a:solidFill>
                  <a:srgbClr val="FFFFFF"/>
                </a:solidFill>
                <a:latin typeface="Tahoma" pitchFamily="34" charset="0"/>
                <a:cs typeface="Tahoma" pitchFamily="34" charset="0"/>
              </a:rPr>
              <a:t>Afet ve Acil Durum Yönetimi Başkanlığı</a:t>
            </a:r>
            <a:endParaRPr lang="en-US" sz="800">
              <a:solidFill>
                <a:srgbClr val="FFFFFF"/>
              </a:solidFill>
              <a:latin typeface="Tahoma" pitchFamily="34" charset="0"/>
              <a:cs typeface="Tahoma" pitchFamily="34" charset="0"/>
            </a:endParaRPr>
          </a:p>
        </p:txBody>
      </p:sp>
      <p:grpSp>
        <p:nvGrpSpPr>
          <p:cNvPr id="7" name="Group 5"/>
          <p:cNvGrpSpPr>
            <a:grpSpLocks noChangeAspect="1"/>
          </p:cNvGrpSpPr>
          <p:nvPr userDrawn="1"/>
        </p:nvGrpSpPr>
        <p:grpSpPr bwMode="auto">
          <a:xfrm>
            <a:off x="796925" y="795338"/>
            <a:ext cx="1227138" cy="996950"/>
            <a:chOff x="555" y="563"/>
            <a:chExt cx="773" cy="628"/>
          </a:xfrm>
        </p:grpSpPr>
        <p:sp>
          <p:nvSpPr>
            <p:cNvPr id="8" name="Freeform 6"/>
            <p:cNvSpPr>
              <a:spLocks noEditPoints="1"/>
            </p:cNvSpPr>
            <p:nvPr userDrawn="1"/>
          </p:nvSpPr>
          <p:spPr bwMode="auto">
            <a:xfrm>
              <a:off x="821" y="788"/>
              <a:ext cx="144" cy="154"/>
            </a:xfrm>
            <a:custGeom>
              <a:avLst/>
              <a:gdLst>
                <a:gd name="T0" fmla="*/ 15753585 w 89"/>
                <a:gd name="T1" fmla="*/ 27430352 h 95"/>
                <a:gd name="T2" fmla="*/ 23312068 w 89"/>
                <a:gd name="T3" fmla="*/ 27430352 h 95"/>
                <a:gd name="T4" fmla="*/ 19276562 w 89"/>
                <a:gd name="T5" fmla="*/ 11555416 h 95"/>
                <a:gd name="T6" fmla="*/ 15753585 w 89"/>
                <a:gd name="T7" fmla="*/ 27430352 h 95"/>
                <a:gd name="T8" fmla="*/ 13576527 w 89"/>
                <a:gd name="T9" fmla="*/ 0 h 95"/>
                <a:gd name="T10" fmla="*/ 25806636 w 89"/>
                <a:gd name="T11" fmla="*/ 0 h 95"/>
                <a:gd name="T12" fmla="*/ 39063962 w 89"/>
                <a:gd name="T13" fmla="*/ 43937476 h 95"/>
                <a:gd name="T14" fmla="*/ 27666264 w 89"/>
                <a:gd name="T15" fmla="*/ 43937476 h 95"/>
                <a:gd name="T16" fmla="*/ 25806636 w 89"/>
                <a:gd name="T17" fmla="*/ 37058186 h 95"/>
                <a:gd name="T18" fmla="*/ 13258849 w 89"/>
                <a:gd name="T19" fmla="*/ 37058186 h 95"/>
                <a:gd name="T20" fmla="*/ 11399904 w 89"/>
                <a:gd name="T21" fmla="*/ 43937476 h 95"/>
                <a:gd name="T22" fmla="*/ 0 w 89"/>
                <a:gd name="T23" fmla="*/ 43937476 h 95"/>
                <a:gd name="T24" fmla="*/ 13576527 w 89"/>
                <a:gd name="T25" fmla="*/ 0 h 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 h="95">
                  <a:moveTo>
                    <a:pt x="36" y="59"/>
                  </a:moveTo>
                  <a:cubicBezTo>
                    <a:pt x="41" y="59"/>
                    <a:pt x="47" y="59"/>
                    <a:pt x="53" y="59"/>
                  </a:cubicBezTo>
                  <a:cubicBezTo>
                    <a:pt x="50" y="48"/>
                    <a:pt x="47" y="37"/>
                    <a:pt x="44" y="25"/>
                  </a:cubicBezTo>
                  <a:cubicBezTo>
                    <a:pt x="41" y="37"/>
                    <a:pt x="39" y="48"/>
                    <a:pt x="36" y="59"/>
                  </a:cubicBezTo>
                  <a:moveTo>
                    <a:pt x="31" y="0"/>
                  </a:moveTo>
                  <a:cubicBezTo>
                    <a:pt x="40" y="0"/>
                    <a:pt x="49" y="0"/>
                    <a:pt x="59" y="0"/>
                  </a:cubicBezTo>
                  <a:cubicBezTo>
                    <a:pt x="69" y="32"/>
                    <a:pt x="79" y="64"/>
                    <a:pt x="89" y="95"/>
                  </a:cubicBezTo>
                  <a:cubicBezTo>
                    <a:pt x="80" y="95"/>
                    <a:pt x="71" y="95"/>
                    <a:pt x="63" y="95"/>
                  </a:cubicBezTo>
                  <a:cubicBezTo>
                    <a:pt x="61" y="90"/>
                    <a:pt x="60" y="85"/>
                    <a:pt x="59" y="80"/>
                  </a:cubicBezTo>
                  <a:cubicBezTo>
                    <a:pt x="49" y="80"/>
                    <a:pt x="40" y="80"/>
                    <a:pt x="30" y="80"/>
                  </a:cubicBezTo>
                  <a:cubicBezTo>
                    <a:pt x="29" y="85"/>
                    <a:pt x="27" y="90"/>
                    <a:pt x="26" y="95"/>
                  </a:cubicBezTo>
                  <a:cubicBezTo>
                    <a:pt x="18" y="95"/>
                    <a:pt x="9" y="95"/>
                    <a:pt x="0" y="95"/>
                  </a:cubicBezTo>
                  <a:cubicBezTo>
                    <a:pt x="10" y="64"/>
                    <a:pt x="21" y="32"/>
                    <a:pt x="3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 name="Freeform 7"/>
            <p:cNvSpPr>
              <a:spLocks noEditPoints="1"/>
            </p:cNvSpPr>
            <p:nvPr userDrawn="1"/>
          </p:nvSpPr>
          <p:spPr bwMode="auto">
            <a:xfrm>
              <a:off x="1056" y="788"/>
              <a:ext cx="144" cy="154"/>
            </a:xfrm>
            <a:custGeom>
              <a:avLst/>
              <a:gdLst>
                <a:gd name="T0" fmla="*/ 15435849 w 89"/>
                <a:gd name="T1" fmla="*/ 27430352 h 95"/>
                <a:gd name="T2" fmla="*/ 23312068 w 89"/>
                <a:gd name="T3" fmla="*/ 27430352 h 95"/>
                <a:gd name="T4" fmla="*/ 19276562 w 89"/>
                <a:gd name="T5" fmla="*/ 11555416 h 95"/>
                <a:gd name="T6" fmla="*/ 15435849 w 89"/>
                <a:gd name="T7" fmla="*/ 27430352 h 95"/>
                <a:gd name="T8" fmla="*/ 13576527 w 89"/>
                <a:gd name="T9" fmla="*/ 0 h 95"/>
                <a:gd name="T10" fmla="*/ 25488947 w 89"/>
                <a:gd name="T11" fmla="*/ 0 h 95"/>
                <a:gd name="T12" fmla="*/ 39063962 w 89"/>
                <a:gd name="T13" fmla="*/ 43937476 h 95"/>
                <a:gd name="T14" fmla="*/ 27152417 w 89"/>
                <a:gd name="T15" fmla="*/ 43937476 h 95"/>
                <a:gd name="T16" fmla="*/ 25488947 w 89"/>
                <a:gd name="T17" fmla="*/ 37058186 h 95"/>
                <a:gd name="T18" fmla="*/ 13258849 w 89"/>
                <a:gd name="T19" fmla="*/ 37058186 h 95"/>
                <a:gd name="T20" fmla="*/ 11399904 w 89"/>
                <a:gd name="T21" fmla="*/ 43937476 h 95"/>
                <a:gd name="T22" fmla="*/ 0 w 89"/>
                <a:gd name="T23" fmla="*/ 43937476 h 95"/>
                <a:gd name="T24" fmla="*/ 13576527 w 89"/>
                <a:gd name="T25" fmla="*/ 0 h 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 h="95">
                  <a:moveTo>
                    <a:pt x="35" y="59"/>
                  </a:moveTo>
                  <a:cubicBezTo>
                    <a:pt x="53" y="59"/>
                    <a:pt x="53" y="59"/>
                    <a:pt x="53" y="59"/>
                  </a:cubicBezTo>
                  <a:cubicBezTo>
                    <a:pt x="50" y="48"/>
                    <a:pt x="47" y="37"/>
                    <a:pt x="44" y="25"/>
                  </a:cubicBezTo>
                  <a:cubicBezTo>
                    <a:pt x="41" y="37"/>
                    <a:pt x="38" y="48"/>
                    <a:pt x="35" y="59"/>
                  </a:cubicBezTo>
                  <a:moveTo>
                    <a:pt x="31" y="0"/>
                  </a:moveTo>
                  <a:cubicBezTo>
                    <a:pt x="40" y="0"/>
                    <a:pt x="49" y="0"/>
                    <a:pt x="58" y="0"/>
                  </a:cubicBezTo>
                  <a:cubicBezTo>
                    <a:pt x="69" y="32"/>
                    <a:pt x="79" y="64"/>
                    <a:pt x="89" y="95"/>
                  </a:cubicBezTo>
                  <a:cubicBezTo>
                    <a:pt x="80" y="95"/>
                    <a:pt x="71" y="95"/>
                    <a:pt x="62" y="95"/>
                  </a:cubicBezTo>
                  <a:cubicBezTo>
                    <a:pt x="61" y="90"/>
                    <a:pt x="60" y="85"/>
                    <a:pt x="58" y="80"/>
                  </a:cubicBezTo>
                  <a:cubicBezTo>
                    <a:pt x="49" y="80"/>
                    <a:pt x="39" y="80"/>
                    <a:pt x="30" y="80"/>
                  </a:cubicBezTo>
                  <a:cubicBezTo>
                    <a:pt x="29" y="85"/>
                    <a:pt x="27" y="90"/>
                    <a:pt x="26" y="95"/>
                  </a:cubicBezTo>
                  <a:cubicBezTo>
                    <a:pt x="17" y="95"/>
                    <a:pt x="9" y="95"/>
                    <a:pt x="0" y="95"/>
                  </a:cubicBezTo>
                  <a:cubicBezTo>
                    <a:pt x="10" y="64"/>
                    <a:pt x="20" y="32"/>
                    <a:pt x="3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 name="Freeform 8"/>
            <p:cNvSpPr>
              <a:spLocks/>
            </p:cNvSpPr>
            <p:nvPr userDrawn="1"/>
          </p:nvSpPr>
          <p:spPr bwMode="auto">
            <a:xfrm>
              <a:off x="972" y="788"/>
              <a:ext cx="100" cy="154"/>
            </a:xfrm>
            <a:custGeom>
              <a:avLst/>
              <a:gdLst>
                <a:gd name="T0" fmla="*/ 0 w 62"/>
                <a:gd name="T1" fmla="*/ 0 h 95"/>
                <a:gd name="T2" fmla="*/ 24956019 w 62"/>
                <a:gd name="T3" fmla="*/ 0 h 95"/>
                <a:gd name="T4" fmla="*/ 24956019 w 62"/>
                <a:gd name="T5" fmla="*/ 9627921 h 95"/>
                <a:gd name="T6" fmla="*/ 10079131 w 62"/>
                <a:gd name="T7" fmla="*/ 9627921 h 95"/>
                <a:gd name="T8" fmla="*/ 10079131 w 62"/>
                <a:gd name="T9" fmla="*/ 17017682 h 95"/>
                <a:gd name="T10" fmla="*/ 22935218 w 62"/>
                <a:gd name="T11" fmla="*/ 17017682 h 95"/>
                <a:gd name="T12" fmla="*/ 22935218 w 62"/>
                <a:gd name="T13" fmla="*/ 26189120 h 95"/>
                <a:gd name="T14" fmla="*/ 10079131 w 62"/>
                <a:gd name="T15" fmla="*/ 26189120 h 95"/>
                <a:gd name="T16" fmla="*/ 10079131 w 62"/>
                <a:gd name="T17" fmla="*/ 43937476 h 95"/>
                <a:gd name="T18" fmla="*/ 0 w 62"/>
                <a:gd name="T19" fmla="*/ 43937476 h 95"/>
                <a:gd name="T20" fmla="*/ 0 w 62"/>
                <a:gd name="T21" fmla="*/ 0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 h="95">
                  <a:moveTo>
                    <a:pt x="0" y="0"/>
                  </a:moveTo>
                  <a:cubicBezTo>
                    <a:pt x="62" y="0"/>
                    <a:pt x="62" y="0"/>
                    <a:pt x="62" y="0"/>
                  </a:cubicBezTo>
                  <a:cubicBezTo>
                    <a:pt x="62" y="7"/>
                    <a:pt x="62" y="14"/>
                    <a:pt x="62" y="21"/>
                  </a:cubicBezTo>
                  <a:cubicBezTo>
                    <a:pt x="50" y="21"/>
                    <a:pt x="37" y="21"/>
                    <a:pt x="25" y="21"/>
                  </a:cubicBezTo>
                  <a:cubicBezTo>
                    <a:pt x="25" y="26"/>
                    <a:pt x="25" y="32"/>
                    <a:pt x="25" y="37"/>
                  </a:cubicBezTo>
                  <a:cubicBezTo>
                    <a:pt x="36" y="37"/>
                    <a:pt x="46" y="37"/>
                    <a:pt x="57" y="37"/>
                  </a:cubicBezTo>
                  <a:cubicBezTo>
                    <a:pt x="57" y="57"/>
                    <a:pt x="57" y="57"/>
                    <a:pt x="57" y="57"/>
                  </a:cubicBezTo>
                  <a:cubicBezTo>
                    <a:pt x="46" y="57"/>
                    <a:pt x="36" y="57"/>
                    <a:pt x="25" y="57"/>
                  </a:cubicBezTo>
                  <a:cubicBezTo>
                    <a:pt x="25" y="69"/>
                    <a:pt x="25" y="82"/>
                    <a:pt x="25" y="95"/>
                  </a:cubicBezTo>
                  <a:cubicBezTo>
                    <a:pt x="17" y="95"/>
                    <a:pt x="8" y="95"/>
                    <a:pt x="0" y="95"/>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 name="Freeform 9"/>
            <p:cNvSpPr>
              <a:spLocks noEditPoints="1"/>
            </p:cNvSpPr>
            <p:nvPr userDrawn="1"/>
          </p:nvSpPr>
          <p:spPr bwMode="auto">
            <a:xfrm>
              <a:off x="1205" y="788"/>
              <a:ext cx="123" cy="154"/>
            </a:xfrm>
            <a:custGeom>
              <a:avLst/>
              <a:gdLst>
                <a:gd name="T0" fmla="*/ 11457016 w 76"/>
                <a:gd name="T1" fmla="*/ 10159168 h 95"/>
                <a:gd name="T2" fmla="*/ 11457016 w 76"/>
                <a:gd name="T3" fmla="*/ 33623462 h 95"/>
                <a:gd name="T4" fmla="*/ 19376907 w 76"/>
                <a:gd name="T5" fmla="*/ 32756549 h 95"/>
                <a:gd name="T6" fmla="*/ 22089852 w 76"/>
                <a:gd name="T7" fmla="*/ 25300363 h 95"/>
                <a:gd name="T8" fmla="*/ 21573553 w 76"/>
                <a:gd name="T9" fmla="*/ 15069151 h 95"/>
                <a:gd name="T10" fmla="*/ 18542276 w 76"/>
                <a:gd name="T11" fmla="*/ 11024552 h 95"/>
                <a:gd name="T12" fmla="*/ 11457016 w 76"/>
                <a:gd name="T13" fmla="*/ 10159168 h 95"/>
                <a:gd name="T14" fmla="*/ 0 w 76"/>
                <a:gd name="T15" fmla="*/ 0 h 95"/>
                <a:gd name="T16" fmla="*/ 15519415 w 76"/>
                <a:gd name="T17" fmla="*/ 0 h 95"/>
                <a:gd name="T18" fmla="*/ 23761582 w 76"/>
                <a:gd name="T19" fmla="*/ 1394261 h 95"/>
                <a:gd name="T20" fmla="*/ 31876450 w 76"/>
                <a:gd name="T21" fmla="*/ 10497921 h 95"/>
                <a:gd name="T22" fmla="*/ 33041500 w 76"/>
                <a:gd name="T23" fmla="*/ 27586558 h 95"/>
                <a:gd name="T24" fmla="*/ 28336148 w 76"/>
                <a:gd name="T25" fmla="*/ 39598891 h 95"/>
                <a:gd name="T26" fmla="*/ 23761582 w 76"/>
                <a:gd name="T27" fmla="*/ 42453942 h 95"/>
                <a:gd name="T28" fmla="*/ 16869736 w 76"/>
                <a:gd name="T29" fmla="*/ 43937476 h 95"/>
                <a:gd name="T30" fmla="*/ 0 w 76"/>
                <a:gd name="T31" fmla="*/ 43937476 h 95"/>
                <a:gd name="T32" fmla="*/ 0 w 76"/>
                <a:gd name="T33" fmla="*/ 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95">
                  <a:moveTo>
                    <a:pt x="26" y="22"/>
                  </a:moveTo>
                  <a:cubicBezTo>
                    <a:pt x="26" y="39"/>
                    <a:pt x="26" y="56"/>
                    <a:pt x="26" y="73"/>
                  </a:cubicBezTo>
                  <a:cubicBezTo>
                    <a:pt x="32" y="73"/>
                    <a:pt x="38" y="74"/>
                    <a:pt x="44" y="71"/>
                  </a:cubicBezTo>
                  <a:cubicBezTo>
                    <a:pt x="49" y="68"/>
                    <a:pt x="50" y="61"/>
                    <a:pt x="50" y="55"/>
                  </a:cubicBezTo>
                  <a:cubicBezTo>
                    <a:pt x="50" y="47"/>
                    <a:pt x="50" y="40"/>
                    <a:pt x="49" y="33"/>
                  </a:cubicBezTo>
                  <a:cubicBezTo>
                    <a:pt x="48" y="29"/>
                    <a:pt x="45" y="25"/>
                    <a:pt x="42" y="24"/>
                  </a:cubicBezTo>
                  <a:cubicBezTo>
                    <a:pt x="37" y="21"/>
                    <a:pt x="31" y="22"/>
                    <a:pt x="26" y="22"/>
                  </a:cubicBezTo>
                  <a:moveTo>
                    <a:pt x="0" y="0"/>
                  </a:moveTo>
                  <a:cubicBezTo>
                    <a:pt x="35" y="0"/>
                    <a:pt x="35" y="0"/>
                    <a:pt x="35" y="0"/>
                  </a:cubicBezTo>
                  <a:cubicBezTo>
                    <a:pt x="41" y="0"/>
                    <a:pt x="48" y="0"/>
                    <a:pt x="54" y="3"/>
                  </a:cubicBezTo>
                  <a:cubicBezTo>
                    <a:pt x="63" y="6"/>
                    <a:pt x="69" y="14"/>
                    <a:pt x="72" y="23"/>
                  </a:cubicBezTo>
                  <a:cubicBezTo>
                    <a:pt x="76" y="35"/>
                    <a:pt x="76" y="48"/>
                    <a:pt x="75" y="60"/>
                  </a:cubicBezTo>
                  <a:cubicBezTo>
                    <a:pt x="74" y="69"/>
                    <a:pt x="71" y="79"/>
                    <a:pt x="64" y="86"/>
                  </a:cubicBezTo>
                  <a:cubicBezTo>
                    <a:pt x="61" y="89"/>
                    <a:pt x="58" y="91"/>
                    <a:pt x="54" y="92"/>
                  </a:cubicBezTo>
                  <a:cubicBezTo>
                    <a:pt x="48" y="94"/>
                    <a:pt x="43" y="95"/>
                    <a:pt x="38" y="95"/>
                  </a:cubicBezTo>
                  <a:cubicBezTo>
                    <a:pt x="25" y="95"/>
                    <a:pt x="13" y="95"/>
                    <a:pt x="0" y="95"/>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 name="Freeform 10"/>
            <p:cNvSpPr>
              <a:spLocks/>
            </p:cNvSpPr>
            <p:nvPr userDrawn="1"/>
          </p:nvSpPr>
          <p:spPr bwMode="auto">
            <a:xfrm>
              <a:off x="614" y="563"/>
              <a:ext cx="465" cy="550"/>
            </a:xfrm>
            <a:custGeom>
              <a:avLst/>
              <a:gdLst>
                <a:gd name="T0" fmla="*/ 48385734 w 287"/>
                <a:gd name="T1" fmla="*/ 8674026 h 340"/>
                <a:gd name="T2" fmla="*/ 116908327 w 287"/>
                <a:gd name="T3" fmla="*/ 12184035 h 340"/>
                <a:gd name="T4" fmla="*/ 119682985 w 287"/>
                <a:gd name="T5" fmla="*/ 8674026 h 340"/>
                <a:gd name="T6" fmla="*/ 130663159 w 287"/>
                <a:gd name="T7" fmla="*/ 22381818 h 340"/>
                <a:gd name="T8" fmla="*/ 116908327 w 287"/>
                <a:gd name="T9" fmla="*/ 13519395 h 340"/>
                <a:gd name="T10" fmla="*/ 72490666 w 287"/>
                <a:gd name="T11" fmla="*/ 6507445 h 340"/>
                <a:gd name="T12" fmla="*/ 41117165 w 287"/>
                <a:gd name="T13" fmla="*/ 18368923 h 340"/>
                <a:gd name="T14" fmla="*/ 19592822 w 287"/>
                <a:gd name="T15" fmla="*/ 40536860 h 340"/>
                <a:gd name="T16" fmla="*/ 8969800 w 287"/>
                <a:gd name="T17" fmla="*/ 72591739 h 340"/>
                <a:gd name="T18" fmla="*/ 23257604 w 287"/>
                <a:gd name="T19" fmla="*/ 118238303 h 340"/>
                <a:gd name="T20" fmla="*/ 48621526 w 287"/>
                <a:gd name="T21" fmla="*/ 140084440 h 340"/>
                <a:gd name="T22" fmla="*/ 73540985 w 287"/>
                <a:gd name="T23" fmla="*/ 148439039 h 340"/>
                <a:gd name="T24" fmla="*/ 69178863 w 287"/>
                <a:gd name="T25" fmla="*/ 147737407 h 340"/>
                <a:gd name="T26" fmla="*/ 36629842 w 287"/>
                <a:gd name="T27" fmla="*/ 135744681 h 340"/>
                <a:gd name="T28" fmla="*/ 11431821 w 287"/>
                <a:gd name="T29" fmla="*/ 108247048 h 340"/>
                <a:gd name="T30" fmla="*/ 7256903 w 287"/>
                <a:gd name="T31" fmla="*/ 49706054 h 340"/>
                <a:gd name="T32" fmla="*/ 23546419 w 287"/>
                <a:gd name="T33" fmla="*/ 24550892 h 340"/>
                <a:gd name="T34" fmla="*/ 48385734 w 287"/>
                <a:gd name="T35" fmla="*/ 8674026 h 3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7" h="340">
                  <a:moveTo>
                    <a:pt x="106" y="20"/>
                  </a:moveTo>
                  <a:cubicBezTo>
                    <a:pt x="154" y="0"/>
                    <a:pt x="212" y="3"/>
                    <a:pt x="257" y="28"/>
                  </a:cubicBezTo>
                  <a:cubicBezTo>
                    <a:pt x="259" y="26"/>
                    <a:pt x="261" y="23"/>
                    <a:pt x="263" y="20"/>
                  </a:cubicBezTo>
                  <a:cubicBezTo>
                    <a:pt x="271" y="30"/>
                    <a:pt x="279" y="41"/>
                    <a:pt x="287" y="51"/>
                  </a:cubicBezTo>
                  <a:cubicBezTo>
                    <a:pt x="278" y="43"/>
                    <a:pt x="268" y="37"/>
                    <a:pt x="257" y="31"/>
                  </a:cubicBezTo>
                  <a:cubicBezTo>
                    <a:pt x="227" y="16"/>
                    <a:pt x="192" y="10"/>
                    <a:pt x="159" y="15"/>
                  </a:cubicBezTo>
                  <a:cubicBezTo>
                    <a:pt x="134" y="19"/>
                    <a:pt x="110" y="28"/>
                    <a:pt x="90" y="42"/>
                  </a:cubicBezTo>
                  <a:cubicBezTo>
                    <a:pt x="71" y="55"/>
                    <a:pt x="55" y="73"/>
                    <a:pt x="43" y="93"/>
                  </a:cubicBezTo>
                  <a:cubicBezTo>
                    <a:pt x="30" y="115"/>
                    <a:pt x="22" y="140"/>
                    <a:pt x="20" y="166"/>
                  </a:cubicBezTo>
                  <a:cubicBezTo>
                    <a:pt x="18" y="203"/>
                    <a:pt x="29" y="241"/>
                    <a:pt x="51" y="271"/>
                  </a:cubicBezTo>
                  <a:cubicBezTo>
                    <a:pt x="65" y="292"/>
                    <a:pt x="85" y="309"/>
                    <a:pt x="107" y="321"/>
                  </a:cubicBezTo>
                  <a:cubicBezTo>
                    <a:pt x="124" y="331"/>
                    <a:pt x="143" y="338"/>
                    <a:pt x="162" y="340"/>
                  </a:cubicBezTo>
                  <a:cubicBezTo>
                    <a:pt x="159" y="340"/>
                    <a:pt x="156" y="340"/>
                    <a:pt x="152" y="339"/>
                  </a:cubicBezTo>
                  <a:cubicBezTo>
                    <a:pt x="126" y="336"/>
                    <a:pt x="101" y="326"/>
                    <a:pt x="80" y="311"/>
                  </a:cubicBezTo>
                  <a:cubicBezTo>
                    <a:pt x="57" y="295"/>
                    <a:pt x="38" y="273"/>
                    <a:pt x="25" y="248"/>
                  </a:cubicBezTo>
                  <a:cubicBezTo>
                    <a:pt x="4" y="207"/>
                    <a:pt x="0" y="158"/>
                    <a:pt x="16" y="114"/>
                  </a:cubicBezTo>
                  <a:cubicBezTo>
                    <a:pt x="24" y="93"/>
                    <a:pt x="36" y="73"/>
                    <a:pt x="52" y="56"/>
                  </a:cubicBezTo>
                  <a:cubicBezTo>
                    <a:pt x="67" y="40"/>
                    <a:pt x="86" y="28"/>
                    <a:pt x="106" y="2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 name="Freeform 11"/>
            <p:cNvSpPr>
              <a:spLocks/>
            </p:cNvSpPr>
            <p:nvPr userDrawn="1"/>
          </p:nvSpPr>
          <p:spPr bwMode="auto">
            <a:xfrm>
              <a:off x="700" y="785"/>
              <a:ext cx="349" cy="278"/>
            </a:xfrm>
            <a:custGeom>
              <a:avLst/>
              <a:gdLst>
                <a:gd name="T0" fmla="*/ 0 w 216"/>
                <a:gd name="T1" fmla="*/ 10329522 h 172"/>
                <a:gd name="T2" fmla="*/ 9738890 w 216"/>
                <a:gd name="T3" fmla="*/ 0 h 172"/>
                <a:gd name="T4" fmla="*/ 5039772 w 216"/>
                <a:gd name="T5" fmla="*/ 14563538 h 172"/>
                <a:gd name="T6" fmla="*/ 9429911 w 216"/>
                <a:gd name="T7" fmla="*/ 42779870 h 172"/>
                <a:gd name="T8" fmla="*/ 33669310 w 216"/>
                <a:gd name="T9" fmla="*/ 64939185 h 172"/>
                <a:gd name="T10" fmla="*/ 67215653 w 216"/>
                <a:gd name="T11" fmla="*/ 64939185 h 172"/>
                <a:gd name="T12" fmla="*/ 89166281 w 216"/>
                <a:gd name="T13" fmla="*/ 45739738 h 172"/>
                <a:gd name="T14" fmla="*/ 91282916 w 216"/>
                <a:gd name="T15" fmla="*/ 45739738 h 172"/>
                <a:gd name="T16" fmla="*/ 73546105 w 216"/>
                <a:gd name="T17" fmla="*/ 65189326 h 172"/>
                <a:gd name="T18" fmla="*/ 40507338 w 216"/>
                <a:gd name="T19" fmla="*/ 71197358 h 172"/>
                <a:gd name="T20" fmla="*/ 17025477 w 216"/>
                <a:gd name="T21" fmla="*/ 59353981 h 172"/>
                <a:gd name="T22" fmla="*/ 4229117 w 216"/>
                <a:gd name="T23" fmla="*/ 39482934 h 172"/>
                <a:gd name="T24" fmla="*/ 3921723 w 216"/>
                <a:gd name="T25" fmla="*/ 12438350 h 172"/>
                <a:gd name="T26" fmla="*/ 0 w 216"/>
                <a:gd name="T27" fmla="*/ 10329522 h 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 h="172">
                  <a:moveTo>
                    <a:pt x="0" y="24"/>
                  </a:moveTo>
                  <a:cubicBezTo>
                    <a:pt x="8" y="16"/>
                    <a:pt x="16" y="8"/>
                    <a:pt x="23" y="0"/>
                  </a:cubicBezTo>
                  <a:cubicBezTo>
                    <a:pt x="18" y="10"/>
                    <a:pt x="13" y="22"/>
                    <a:pt x="12" y="34"/>
                  </a:cubicBezTo>
                  <a:cubicBezTo>
                    <a:pt x="8" y="56"/>
                    <a:pt x="11" y="79"/>
                    <a:pt x="22" y="100"/>
                  </a:cubicBezTo>
                  <a:cubicBezTo>
                    <a:pt x="34" y="123"/>
                    <a:pt x="55" y="142"/>
                    <a:pt x="80" y="152"/>
                  </a:cubicBezTo>
                  <a:cubicBezTo>
                    <a:pt x="105" y="162"/>
                    <a:pt x="134" y="162"/>
                    <a:pt x="159" y="152"/>
                  </a:cubicBezTo>
                  <a:cubicBezTo>
                    <a:pt x="181" y="143"/>
                    <a:pt x="200" y="127"/>
                    <a:pt x="211" y="107"/>
                  </a:cubicBezTo>
                  <a:cubicBezTo>
                    <a:pt x="216" y="107"/>
                    <a:pt x="216" y="107"/>
                    <a:pt x="216" y="107"/>
                  </a:cubicBezTo>
                  <a:cubicBezTo>
                    <a:pt x="207" y="126"/>
                    <a:pt x="192" y="142"/>
                    <a:pt x="174" y="153"/>
                  </a:cubicBezTo>
                  <a:cubicBezTo>
                    <a:pt x="151" y="167"/>
                    <a:pt x="123" y="172"/>
                    <a:pt x="96" y="167"/>
                  </a:cubicBezTo>
                  <a:cubicBezTo>
                    <a:pt x="75" y="163"/>
                    <a:pt x="56" y="153"/>
                    <a:pt x="40" y="139"/>
                  </a:cubicBezTo>
                  <a:cubicBezTo>
                    <a:pt x="26" y="127"/>
                    <a:pt x="16" y="111"/>
                    <a:pt x="10" y="93"/>
                  </a:cubicBezTo>
                  <a:cubicBezTo>
                    <a:pt x="4" y="72"/>
                    <a:pt x="4" y="50"/>
                    <a:pt x="9" y="29"/>
                  </a:cubicBezTo>
                  <a:cubicBezTo>
                    <a:pt x="6" y="27"/>
                    <a:pt x="3" y="26"/>
                    <a:pt x="0"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 name="Freeform 12"/>
            <p:cNvSpPr>
              <a:spLocks/>
            </p:cNvSpPr>
            <p:nvPr userDrawn="1"/>
          </p:nvSpPr>
          <p:spPr bwMode="auto">
            <a:xfrm>
              <a:off x="555" y="627"/>
              <a:ext cx="633" cy="564"/>
            </a:xfrm>
            <a:custGeom>
              <a:avLst/>
              <a:gdLst>
                <a:gd name="T0" fmla="*/ 15793857 w 392"/>
                <a:gd name="T1" fmla="*/ 7851201 h 348"/>
                <a:gd name="T2" fmla="*/ 29074740 w 392"/>
                <a:gd name="T3" fmla="*/ 0 h 348"/>
                <a:gd name="T4" fmla="*/ 10872397 w 392"/>
                <a:gd name="T5" fmla="*/ 31826912 h 348"/>
                <a:gd name="T6" fmla="*/ 5956872 w 392"/>
                <a:gd name="T7" fmla="*/ 67092526 h 348"/>
                <a:gd name="T8" fmla="*/ 23118639 w 392"/>
                <a:gd name="T9" fmla="*/ 117632123 h 348"/>
                <a:gd name="T10" fmla="*/ 46159116 w 392"/>
                <a:gd name="T11" fmla="*/ 139148396 h 348"/>
                <a:gd name="T12" fmla="*/ 79134193 w 392"/>
                <a:gd name="T13" fmla="*/ 150973630 h 348"/>
                <a:gd name="T14" fmla="*/ 113958396 w 392"/>
                <a:gd name="T15" fmla="*/ 145916438 h 348"/>
                <a:gd name="T16" fmla="*/ 156387921 w 392"/>
                <a:gd name="T17" fmla="*/ 107089672 h 348"/>
                <a:gd name="T18" fmla="*/ 162227233 w 392"/>
                <a:gd name="T19" fmla="*/ 93683236 h 348"/>
                <a:gd name="T20" fmla="*/ 163033865 w 392"/>
                <a:gd name="T21" fmla="*/ 93683236 h 348"/>
                <a:gd name="T22" fmla="*/ 150168137 w 392"/>
                <a:gd name="T23" fmla="*/ 122195316 h 348"/>
                <a:gd name="T24" fmla="*/ 105313172 w 392"/>
                <a:gd name="T25" fmla="*/ 155513973 h 348"/>
                <a:gd name="T26" fmla="*/ 67793685 w 392"/>
                <a:gd name="T27" fmla="*/ 156925490 h 348"/>
                <a:gd name="T28" fmla="*/ 40503156 w 392"/>
                <a:gd name="T29" fmla="*/ 145057959 h 348"/>
                <a:gd name="T30" fmla="*/ 18845624 w 392"/>
                <a:gd name="T31" fmla="*/ 123578858 h 348"/>
                <a:gd name="T32" fmla="*/ 1599023 w 392"/>
                <a:gd name="T33" fmla="*/ 79375117 h 348"/>
                <a:gd name="T34" fmla="*/ 8021300 w 392"/>
                <a:gd name="T35" fmla="*/ 31826912 h 348"/>
                <a:gd name="T36" fmla="*/ 18981886 w 392"/>
                <a:gd name="T37" fmla="*/ 11504955 h 348"/>
                <a:gd name="T38" fmla="*/ 15793857 w 392"/>
                <a:gd name="T39" fmla="*/ 7851201 h 3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348">
                  <a:moveTo>
                    <a:pt x="38" y="17"/>
                  </a:moveTo>
                  <a:cubicBezTo>
                    <a:pt x="49" y="12"/>
                    <a:pt x="60" y="6"/>
                    <a:pt x="70" y="0"/>
                  </a:cubicBezTo>
                  <a:cubicBezTo>
                    <a:pt x="51" y="19"/>
                    <a:pt x="35" y="43"/>
                    <a:pt x="26" y="69"/>
                  </a:cubicBezTo>
                  <a:cubicBezTo>
                    <a:pt x="17" y="94"/>
                    <a:pt x="13" y="120"/>
                    <a:pt x="14" y="146"/>
                  </a:cubicBezTo>
                  <a:cubicBezTo>
                    <a:pt x="16" y="186"/>
                    <a:pt x="31" y="225"/>
                    <a:pt x="56" y="256"/>
                  </a:cubicBezTo>
                  <a:cubicBezTo>
                    <a:pt x="71" y="275"/>
                    <a:pt x="90" y="291"/>
                    <a:pt x="111" y="303"/>
                  </a:cubicBezTo>
                  <a:cubicBezTo>
                    <a:pt x="135" y="318"/>
                    <a:pt x="162" y="326"/>
                    <a:pt x="190" y="329"/>
                  </a:cubicBezTo>
                  <a:cubicBezTo>
                    <a:pt x="218" y="332"/>
                    <a:pt x="247" y="328"/>
                    <a:pt x="274" y="318"/>
                  </a:cubicBezTo>
                  <a:cubicBezTo>
                    <a:pt x="317" y="303"/>
                    <a:pt x="353" y="272"/>
                    <a:pt x="376" y="233"/>
                  </a:cubicBezTo>
                  <a:cubicBezTo>
                    <a:pt x="381" y="224"/>
                    <a:pt x="386" y="214"/>
                    <a:pt x="390" y="204"/>
                  </a:cubicBezTo>
                  <a:cubicBezTo>
                    <a:pt x="392" y="204"/>
                    <a:pt x="392" y="204"/>
                    <a:pt x="392" y="204"/>
                  </a:cubicBezTo>
                  <a:cubicBezTo>
                    <a:pt x="385" y="226"/>
                    <a:pt x="375" y="247"/>
                    <a:pt x="361" y="266"/>
                  </a:cubicBezTo>
                  <a:cubicBezTo>
                    <a:pt x="334" y="301"/>
                    <a:pt x="296" y="328"/>
                    <a:pt x="253" y="339"/>
                  </a:cubicBezTo>
                  <a:cubicBezTo>
                    <a:pt x="224" y="347"/>
                    <a:pt x="192" y="348"/>
                    <a:pt x="163" y="342"/>
                  </a:cubicBezTo>
                  <a:cubicBezTo>
                    <a:pt x="139" y="337"/>
                    <a:pt x="117" y="328"/>
                    <a:pt x="97" y="316"/>
                  </a:cubicBezTo>
                  <a:cubicBezTo>
                    <a:pt x="77" y="303"/>
                    <a:pt x="59" y="287"/>
                    <a:pt x="45" y="269"/>
                  </a:cubicBezTo>
                  <a:cubicBezTo>
                    <a:pt x="23" y="241"/>
                    <a:pt x="9" y="208"/>
                    <a:pt x="4" y="173"/>
                  </a:cubicBezTo>
                  <a:cubicBezTo>
                    <a:pt x="0" y="138"/>
                    <a:pt x="5" y="101"/>
                    <a:pt x="19" y="69"/>
                  </a:cubicBezTo>
                  <a:cubicBezTo>
                    <a:pt x="26" y="53"/>
                    <a:pt x="35" y="38"/>
                    <a:pt x="46" y="25"/>
                  </a:cubicBezTo>
                  <a:cubicBezTo>
                    <a:pt x="44" y="22"/>
                    <a:pt x="41" y="20"/>
                    <a:pt x="38"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 name="Freeform 13"/>
            <p:cNvSpPr>
              <a:spLocks/>
            </p:cNvSpPr>
            <p:nvPr userDrawn="1"/>
          </p:nvSpPr>
          <p:spPr bwMode="auto">
            <a:xfrm>
              <a:off x="762" y="645"/>
              <a:ext cx="376" cy="128"/>
            </a:xfrm>
            <a:custGeom>
              <a:avLst/>
              <a:gdLst>
                <a:gd name="T0" fmla="*/ 17410764 w 233"/>
                <a:gd name="T1" fmla="*/ 8118930 h 79"/>
                <a:gd name="T2" fmla="*/ 44078672 w 233"/>
                <a:gd name="T3" fmla="*/ 526070 h 79"/>
                <a:gd name="T4" fmla="*/ 76727970 w 233"/>
                <a:gd name="T5" fmla="*/ 11448975 h 79"/>
                <a:gd name="T6" fmla="*/ 95295864 w 233"/>
                <a:gd name="T7" fmla="*/ 35919324 h 79"/>
                <a:gd name="T8" fmla="*/ 89974675 w 233"/>
                <a:gd name="T9" fmla="*/ 35919324 h 79"/>
                <a:gd name="T10" fmla="*/ 72565952 w 233"/>
                <a:gd name="T11" fmla="*/ 14539990 h 79"/>
                <a:gd name="T12" fmla="*/ 34368612 w 233"/>
                <a:gd name="T13" fmla="*/ 4484772 h 79"/>
                <a:gd name="T14" fmla="*/ 6154457 w 233"/>
                <a:gd name="T15" fmla="*/ 19622251 h 79"/>
                <a:gd name="T16" fmla="*/ 0 w 233"/>
                <a:gd name="T17" fmla="*/ 27100782 h 79"/>
                <a:gd name="T18" fmla="*/ 17410764 w 233"/>
                <a:gd name="T19" fmla="*/ 811893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3" h="79">
                  <a:moveTo>
                    <a:pt x="43" y="18"/>
                  </a:moveTo>
                  <a:cubicBezTo>
                    <a:pt x="63" y="7"/>
                    <a:pt x="86" y="1"/>
                    <a:pt x="108" y="1"/>
                  </a:cubicBezTo>
                  <a:cubicBezTo>
                    <a:pt x="137" y="0"/>
                    <a:pt x="165" y="9"/>
                    <a:pt x="188" y="25"/>
                  </a:cubicBezTo>
                  <a:cubicBezTo>
                    <a:pt x="208" y="39"/>
                    <a:pt x="223" y="57"/>
                    <a:pt x="233" y="79"/>
                  </a:cubicBezTo>
                  <a:cubicBezTo>
                    <a:pt x="220" y="79"/>
                    <a:pt x="220" y="79"/>
                    <a:pt x="220" y="79"/>
                  </a:cubicBezTo>
                  <a:cubicBezTo>
                    <a:pt x="210" y="60"/>
                    <a:pt x="195" y="44"/>
                    <a:pt x="177" y="32"/>
                  </a:cubicBezTo>
                  <a:cubicBezTo>
                    <a:pt x="150" y="13"/>
                    <a:pt x="116" y="5"/>
                    <a:pt x="84" y="10"/>
                  </a:cubicBezTo>
                  <a:cubicBezTo>
                    <a:pt x="59" y="14"/>
                    <a:pt x="34" y="25"/>
                    <a:pt x="15" y="43"/>
                  </a:cubicBezTo>
                  <a:cubicBezTo>
                    <a:pt x="9" y="48"/>
                    <a:pt x="5" y="53"/>
                    <a:pt x="0" y="59"/>
                  </a:cubicBezTo>
                  <a:cubicBezTo>
                    <a:pt x="11" y="42"/>
                    <a:pt x="26" y="28"/>
                    <a:pt x="43"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 name="Freeform 14"/>
            <p:cNvSpPr>
              <a:spLocks/>
            </p:cNvSpPr>
            <p:nvPr userDrawn="1"/>
          </p:nvSpPr>
          <p:spPr bwMode="auto">
            <a:xfrm>
              <a:off x="1004" y="958"/>
              <a:ext cx="131" cy="115"/>
            </a:xfrm>
            <a:custGeom>
              <a:avLst/>
              <a:gdLst>
                <a:gd name="T0" fmla="*/ 35188884 w 81"/>
                <a:gd name="T1" fmla="*/ 0 h 71"/>
                <a:gd name="T2" fmla="*/ 19917743 w 81"/>
                <a:gd name="T3" fmla="*/ 21139694 h 71"/>
                <a:gd name="T4" fmla="*/ 16438357 w 81"/>
                <a:gd name="T5" fmla="*/ 24775091 h 71"/>
                <a:gd name="T6" fmla="*/ 18777978 w 81"/>
                <a:gd name="T7" fmla="*/ 28368194 h 71"/>
                <a:gd name="T8" fmla="*/ 0 w 81"/>
                <a:gd name="T9" fmla="*/ 32022241 h 71"/>
                <a:gd name="T10" fmla="*/ 23407693 w 81"/>
                <a:gd name="T11" fmla="*/ 14761753 h 71"/>
                <a:gd name="T12" fmla="*/ 32527090 w 81"/>
                <a:gd name="T13" fmla="*/ 0 h 71"/>
                <a:gd name="T14" fmla="*/ 35188884 w 81"/>
                <a:gd name="T15" fmla="*/ 0 h 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1" h="71">
                  <a:moveTo>
                    <a:pt x="81" y="0"/>
                  </a:moveTo>
                  <a:cubicBezTo>
                    <a:pt x="73" y="18"/>
                    <a:pt x="61" y="34"/>
                    <a:pt x="46" y="47"/>
                  </a:cubicBezTo>
                  <a:cubicBezTo>
                    <a:pt x="43" y="50"/>
                    <a:pt x="41" y="52"/>
                    <a:pt x="38" y="55"/>
                  </a:cubicBezTo>
                  <a:cubicBezTo>
                    <a:pt x="40" y="57"/>
                    <a:pt x="42" y="60"/>
                    <a:pt x="43" y="63"/>
                  </a:cubicBezTo>
                  <a:cubicBezTo>
                    <a:pt x="29" y="65"/>
                    <a:pt x="15" y="68"/>
                    <a:pt x="0" y="71"/>
                  </a:cubicBezTo>
                  <a:cubicBezTo>
                    <a:pt x="21" y="63"/>
                    <a:pt x="39" y="50"/>
                    <a:pt x="54" y="33"/>
                  </a:cubicBezTo>
                  <a:cubicBezTo>
                    <a:pt x="62" y="23"/>
                    <a:pt x="69" y="12"/>
                    <a:pt x="75" y="0"/>
                  </a:cubicBez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2" name="Title 1"/>
          <p:cNvSpPr>
            <a:spLocks noGrp="1"/>
          </p:cNvSpPr>
          <p:nvPr>
            <p:ph type="ctrTitle"/>
          </p:nvPr>
        </p:nvSpPr>
        <p:spPr>
          <a:xfrm>
            <a:off x="3193499" y="1396501"/>
            <a:ext cx="5483013" cy="768143"/>
          </a:xfrm>
        </p:spPr>
        <p:txBody>
          <a:bodyPr>
            <a:noAutofit/>
          </a:bodyPr>
          <a:lstStyle>
            <a:lvl1pPr indent="0" algn="l">
              <a:lnSpc>
                <a:spcPct val="100000"/>
              </a:lnSpc>
              <a:spcBef>
                <a:spcPts val="0"/>
              </a:spcBef>
              <a:spcAft>
                <a:spcPts val="600"/>
              </a:spcAft>
              <a:defRPr sz="3600" b="1" spc="-40" baseline="0">
                <a:solidFill>
                  <a:srgbClr val="EF6229"/>
                </a:solidFill>
                <a:latin typeface="Myriad Pro Cond" panose="020B0506030403020204" pitchFamily="34" charset="0"/>
              </a:defRPr>
            </a:lvl1pPr>
          </a:lstStyle>
          <a:p>
            <a:r>
              <a:rPr lang="tr-TR" dirty="0"/>
              <a:t>Asıl başlık stili için tıklatın</a:t>
            </a:r>
            <a:endParaRPr lang="en-US" dirty="0"/>
          </a:p>
        </p:txBody>
      </p:sp>
      <p:sp>
        <p:nvSpPr>
          <p:cNvPr id="3" name="Subtitle 2"/>
          <p:cNvSpPr>
            <a:spLocks noGrp="1"/>
          </p:cNvSpPr>
          <p:nvPr>
            <p:ph type="subTitle" idx="1"/>
          </p:nvPr>
        </p:nvSpPr>
        <p:spPr>
          <a:xfrm>
            <a:off x="3193499" y="2196999"/>
            <a:ext cx="5483013" cy="374752"/>
          </a:xfrm>
        </p:spPr>
        <p:txBody>
          <a:bodyPr>
            <a:noAutofit/>
          </a:bodyPr>
          <a:lstStyle>
            <a:lvl1pPr marL="0" indent="0" algn="l">
              <a:lnSpc>
                <a:spcPct val="90000"/>
              </a:lnSpc>
              <a:spcBef>
                <a:spcPts val="0"/>
              </a:spcBef>
              <a:buNone/>
              <a:defRPr sz="2800" spc="-40" baseline="0">
                <a:solidFill>
                  <a:srgbClr val="EF6229"/>
                </a:solidFill>
                <a:latin typeface="Myriad Pro Cond" panose="020B0506030403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tr-TR" dirty="0"/>
              <a:t>Asıl alt başlık stilini düzenlemek için tıklatın</a:t>
            </a:r>
            <a:endParaRPr lang="en-US" dirty="0"/>
          </a:p>
        </p:txBody>
      </p:sp>
      <p:sp>
        <p:nvSpPr>
          <p:cNvPr id="5" name="Text Placeholder 4"/>
          <p:cNvSpPr>
            <a:spLocks noGrp="1"/>
          </p:cNvSpPr>
          <p:nvPr>
            <p:ph type="body" sz="quarter" idx="10"/>
          </p:nvPr>
        </p:nvSpPr>
        <p:spPr>
          <a:xfrm>
            <a:off x="3106739" y="4117971"/>
            <a:ext cx="5481637" cy="736600"/>
          </a:xfrm>
        </p:spPr>
        <p:txBody>
          <a:bodyPr anchor="b" anchorCtr="0"/>
          <a:lstStyle>
            <a:lvl1pPr marL="0" indent="0" algn="l">
              <a:lnSpc>
                <a:spcPct val="92000"/>
              </a:lnSpc>
              <a:spcBef>
                <a:spcPts val="600"/>
              </a:spcBef>
              <a:buNone/>
              <a:defRPr sz="1600">
                <a:solidFill>
                  <a:srgbClr val="5E5E5E"/>
                </a:solidFill>
                <a:latin typeface="Myriad Pro" panose="020B0503030403020204" pitchFamily="34" charset="0"/>
              </a:defRPr>
            </a:lvl1pPr>
          </a:lstStyle>
          <a:p>
            <a:pPr lvl="0"/>
            <a:r>
              <a:rPr lang="en-US" dirty="0"/>
              <a:t>Click to edit Master text styles</a:t>
            </a:r>
          </a:p>
        </p:txBody>
      </p:sp>
      <p:sp>
        <p:nvSpPr>
          <p:cNvPr id="13" name="Text Placeholder 4"/>
          <p:cNvSpPr>
            <a:spLocks noGrp="1"/>
          </p:cNvSpPr>
          <p:nvPr>
            <p:ph type="body" sz="quarter" idx="11"/>
          </p:nvPr>
        </p:nvSpPr>
        <p:spPr>
          <a:xfrm>
            <a:off x="304801" y="4117971"/>
            <a:ext cx="2209800" cy="736600"/>
          </a:xfrm>
        </p:spPr>
        <p:txBody>
          <a:bodyPr anchor="b" anchorCtr="0"/>
          <a:lstStyle>
            <a:lvl1pPr marL="0" indent="0" algn="r">
              <a:lnSpc>
                <a:spcPct val="92000"/>
              </a:lnSpc>
              <a:spcBef>
                <a:spcPts val="600"/>
              </a:spcBef>
              <a:buNone/>
              <a:defRPr sz="1600">
                <a:solidFill>
                  <a:srgbClr val="5E5E5E"/>
                </a:solidFill>
                <a:latin typeface="Myriad Pro" panose="020B0503030403020204" pitchFamily="34" charset="0"/>
              </a:defRPr>
            </a:lvl1pPr>
          </a:lstStyle>
          <a:p>
            <a:pPr lvl="0"/>
            <a:r>
              <a:rPr lang="tr-TR" dirty="0"/>
              <a:t>Asıl metin stillerini düzenlemek için tıklatın</a:t>
            </a:r>
          </a:p>
        </p:txBody>
      </p:sp>
    </p:spTree>
    <p:extLst>
      <p:ext uri="{BB962C8B-B14F-4D97-AF65-F5344CB8AC3E}">
        <p14:creationId xmlns:p14="http://schemas.microsoft.com/office/powerpoint/2010/main" val="13322227"/>
      </p:ext>
    </p:extLst>
  </p:cSld>
  <p:clrMapOvr>
    <a:masterClrMapping/>
  </p:clrMapOvr>
  <p:transition>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342900"/>
            <a:ext cx="2949178" cy="120015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BB486AF-DFB9-4C7D-997B-AEAD5AE71E61}" type="datetimeFigureOut">
              <a:rPr lang="tr-TR" smtClean="0">
                <a:solidFill>
                  <a:prstClr val="black">
                    <a:tint val="75000"/>
                  </a:prstClr>
                </a:solidFill>
              </a:rPr>
              <a:pPr/>
              <a:t>23.04.2019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15E8CEC7-6699-4303-9450-D66F28821B5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24382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BB486AF-DFB9-4C7D-997B-AEAD5AE71E61}" type="datetimeFigureOut">
              <a:rPr lang="tr-TR" smtClean="0">
                <a:solidFill>
                  <a:prstClr val="black">
                    <a:tint val="75000"/>
                  </a:prstClr>
                </a:solidFill>
              </a:rPr>
              <a:pPr/>
              <a:t>23.04.2019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5E8CEC7-6699-4303-9450-D66F28821B5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316200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273844"/>
            <a:ext cx="1971675" cy="4358879"/>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273844"/>
            <a:ext cx="5800725" cy="435887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BB486AF-DFB9-4C7D-997B-AEAD5AE71E61}" type="datetimeFigureOut">
              <a:rPr lang="tr-TR" smtClean="0">
                <a:solidFill>
                  <a:prstClr val="black">
                    <a:tint val="75000"/>
                  </a:prstClr>
                </a:solidFill>
              </a:rPr>
              <a:pPr/>
              <a:t>23.04.2019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5E8CEC7-6699-4303-9450-D66F28821B5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056350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946B7D15-6306-4555-9423-AAD7FA874A97}" type="datetime1">
              <a:rPr lang="tr-TR" smtClean="0">
                <a:solidFill>
                  <a:prstClr val="black">
                    <a:tint val="75000"/>
                  </a:prstClr>
                </a:solidFill>
              </a:rPr>
              <a:pPr/>
              <a:t>23.04.2019</a:t>
            </a:fld>
            <a:endParaRPr lang="tr-TR" dirty="0">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dirty="0">
              <a:solidFill>
                <a:prstClr val="black">
                  <a:tint val="75000"/>
                </a:prstClr>
              </a:solidFill>
            </a:endParaRPr>
          </a:p>
        </p:txBody>
      </p:sp>
      <p:sp>
        <p:nvSpPr>
          <p:cNvPr id="5" name="Slayt Numarası Yer Tutucusu 4"/>
          <p:cNvSpPr>
            <a:spLocks noGrp="1"/>
          </p:cNvSpPr>
          <p:nvPr>
            <p:ph type="sldNum" sz="quarter" idx="12"/>
          </p:nvPr>
        </p:nvSpPr>
        <p:spPr>
          <a:xfrm>
            <a:off x="8522421" y="4731911"/>
            <a:ext cx="358157" cy="358157"/>
          </a:xfrm>
        </p:spPr>
        <p:txBody>
          <a:bodyPr/>
          <a:lstStyle>
            <a:lvl1pPr algn="ctr">
              <a:defRPr sz="1400" b="1"/>
            </a:lvl1pPr>
          </a:lstStyle>
          <a:p>
            <a:fld id="{1EDBCF86-4C6C-45BD-AB90-9F5A9BF58ABB}" type="slidenum">
              <a:rPr lang="tr-TR" smtClean="0">
                <a:solidFill>
                  <a:prstClr val="black">
                    <a:tint val="75000"/>
                  </a:prstClr>
                </a:solidFill>
              </a:rPr>
              <a:pPr/>
              <a:t>‹#›</a:t>
            </a:fld>
            <a:endParaRPr lang="tr-TR" dirty="0">
              <a:solidFill>
                <a:prstClr val="black">
                  <a:tint val="75000"/>
                </a:prstClr>
              </a:solidFill>
            </a:endParaRPr>
          </a:p>
        </p:txBody>
      </p:sp>
      <p:graphicFrame>
        <p:nvGraphicFramePr>
          <p:cNvPr id="13" name="Nesne 12"/>
          <p:cNvGraphicFramePr>
            <a:graphicFrameLocks noChangeAspect="1"/>
          </p:cNvGraphicFramePr>
          <p:nvPr userDrawn="1">
            <p:extLst/>
          </p:nvPr>
        </p:nvGraphicFramePr>
        <p:xfrm>
          <a:off x="-4910" y="18864"/>
          <a:ext cx="9117150" cy="1034582"/>
        </p:xfrm>
        <a:graphic>
          <a:graphicData uri="http://schemas.openxmlformats.org/presentationml/2006/ole">
            <mc:AlternateContent xmlns:mc="http://schemas.openxmlformats.org/markup-compatibility/2006">
              <mc:Choice xmlns:v="urn:schemas-microsoft-com:vml" Requires="v">
                <p:oleObj spid="_x0000_s2059" r:id="rId3" imgW="17777520" imgH="2018880" progId="">
                  <p:embed/>
                </p:oleObj>
              </mc:Choice>
              <mc:Fallback>
                <p:oleObj r:id="rId3" imgW="17777520" imgH="2018880" progId="">
                  <p:embed/>
                  <p:pic>
                    <p:nvPicPr>
                      <p:cNvPr id="0" name=""/>
                      <p:cNvPicPr/>
                      <p:nvPr/>
                    </p:nvPicPr>
                    <p:blipFill>
                      <a:blip r:embed="rId4"/>
                      <a:stretch>
                        <a:fillRect/>
                      </a:stretch>
                    </p:blipFill>
                    <p:spPr>
                      <a:xfrm>
                        <a:off x="-4910" y="18864"/>
                        <a:ext cx="9117150" cy="1034582"/>
                      </a:xfrm>
                      <a:prstGeom prst="rect">
                        <a:avLst/>
                      </a:prstGeom>
                    </p:spPr>
                  </p:pic>
                </p:oleObj>
              </mc:Fallback>
            </mc:AlternateContent>
          </a:graphicData>
        </a:graphic>
      </p:graphicFrame>
      <p:sp>
        <p:nvSpPr>
          <p:cNvPr id="8" name="Unvan 1"/>
          <p:cNvSpPr txBox="1">
            <a:spLocks/>
          </p:cNvSpPr>
          <p:nvPr userDrawn="1"/>
        </p:nvSpPr>
        <p:spPr>
          <a:xfrm>
            <a:off x="1220354" y="486663"/>
            <a:ext cx="6846634" cy="45366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tr-TR" sz="2100" b="1" dirty="0" smtClean="0">
                <a:ln w="13462">
                  <a:solidFill>
                    <a:prstClr val="white"/>
                  </a:solidFill>
                  <a:prstDash val="solid"/>
                </a:ln>
                <a:solidFill>
                  <a:prstClr val="white"/>
                </a:solidFill>
                <a:effectLst>
                  <a:outerShdw dist="38100" dir="2700000" algn="bl" rotWithShape="0">
                    <a:prstClr val="black"/>
                  </a:outerShdw>
                </a:effectLst>
                <a:latin typeface="Arial Black" panose="020B0A04020102020204" pitchFamily="34" charset="0"/>
                <a:cs typeface="Times New Roman" pitchFamily="18" charset="0"/>
              </a:rPr>
              <a:t>DESTEK HİZMETLERİ GENEL MÜDÜRLÜĞÜ</a:t>
            </a:r>
            <a:endParaRPr lang="tr-TR" sz="2100" b="1" dirty="0">
              <a:ln w="13462">
                <a:solidFill>
                  <a:prstClr val="white"/>
                </a:solidFill>
                <a:prstDash val="solid"/>
              </a:ln>
              <a:solidFill>
                <a:prstClr val="white"/>
              </a:solidFill>
              <a:effectLst>
                <a:outerShdw dist="38100" dir="2700000" algn="bl" rotWithShape="0">
                  <a:prstClr val="black"/>
                </a:outerShdw>
              </a:effectLst>
              <a:latin typeface="Arial Black" panose="020B0A04020102020204" pitchFamily="34" charset="0"/>
            </a:endParaRPr>
          </a:p>
        </p:txBody>
      </p:sp>
      <p:cxnSp>
        <p:nvCxnSpPr>
          <p:cNvPr id="15" name="Düz Bağlayıcı 14"/>
          <p:cNvCxnSpPr>
            <a:endCxn id="16" idx="2"/>
          </p:cNvCxnSpPr>
          <p:nvPr userDrawn="1"/>
        </p:nvCxnSpPr>
        <p:spPr>
          <a:xfrm>
            <a:off x="664002" y="4899705"/>
            <a:ext cx="7858420" cy="11285"/>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
        <p:nvSpPr>
          <p:cNvPr id="16" name="Oval 15"/>
          <p:cNvSpPr/>
          <p:nvPr userDrawn="1"/>
        </p:nvSpPr>
        <p:spPr>
          <a:xfrm>
            <a:off x="8522421" y="4731911"/>
            <a:ext cx="358157" cy="358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eaLnBrk="1" fontAlgn="auto" hangingPunct="1">
              <a:spcBef>
                <a:spcPts val="0"/>
              </a:spcBef>
              <a:spcAft>
                <a:spcPts val="0"/>
              </a:spcAft>
            </a:pPr>
            <a:endParaRPr lang="tr-TR" sz="1400" dirty="0">
              <a:solidFill>
                <a:prstClr val="white"/>
              </a:solidFill>
            </a:endParaRPr>
          </a:p>
        </p:txBody>
      </p:sp>
    </p:spTree>
    <p:extLst>
      <p:ext uri="{BB962C8B-B14F-4D97-AF65-F5344CB8AC3E}">
        <p14:creationId xmlns:p14="http://schemas.microsoft.com/office/powerpoint/2010/main" val="7125163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9703632"/>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1800" b="1" i="0">
                <a:solidFill>
                  <a:srgbClr val="EF7E5E"/>
                </a:solidFill>
                <a:latin typeface="Helvetica"/>
                <a:cs typeface="Helvetica"/>
              </a:defRPr>
            </a:lvl1pPr>
            <a:lvl2pPr marL="0" indent="0">
              <a:buFont typeface="Arial"/>
              <a:buNone/>
              <a:defRPr/>
            </a:lvl2pPr>
            <a:lvl3pPr marL="169859" indent="-169859">
              <a:defRPr/>
            </a:lvl3pPr>
            <a:lvl4pPr marL="400040" indent="-230183">
              <a:defRPr/>
            </a:lvl4pPr>
            <a:lvl5pPr marL="631809" indent="-23177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8706283"/>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Tx/>
              <a:defRPr>
                <a:solidFill>
                  <a:srgbClr val="FFFFFF"/>
                </a:solidFill>
              </a:defRPr>
            </a:lvl1pPr>
            <a:lvl2pPr>
              <a:buClrTx/>
              <a:defRPr>
                <a:solidFill>
                  <a:srgbClr val="FFFFFF"/>
                </a:solidFill>
              </a:defRPr>
            </a:lvl2pPr>
            <a:lvl3pPr>
              <a:buClrTx/>
              <a:defRPr>
                <a:solidFill>
                  <a:srgbClr val="FFFFFF"/>
                </a:solidFill>
              </a:defRPr>
            </a:lvl3pPr>
            <a:lvl4pPr>
              <a:buClrTx/>
              <a:defRPr>
                <a:solidFill>
                  <a:srgbClr val="FFFFFF"/>
                </a:solidFill>
              </a:defRPr>
            </a:lvl4pPr>
            <a:lvl5pPr>
              <a:buClrTx/>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4304688"/>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6501" y="-1"/>
            <a:ext cx="7428154" cy="729675"/>
          </a:xfrm>
        </p:spPr>
        <p:txBody>
          <a:bodyPr/>
          <a:lstStyle/>
          <a:p>
            <a:r>
              <a:rPr lang="en-US" dirty="0"/>
              <a:t>Click to edit Master title style</a:t>
            </a:r>
          </a:p>
        </p:txBody>
      </p:sp>
      <p:sp>
        <p:nvSpPr>
          <p:cNvPr id="3" name="Content Placeholder 2"/>
          <p:cNvSpPr>
            <a:spLocks noGrp="1"/>
          </p:cNvSpPr>
          <p:nvPr>
            <p:ph sz="half" idx="1"/>
          </p:nvPr>
        </p:nvSpPr>
        <p:spPr>
          <a:xfrm>
            <a:off x="5053639" y="1001714"/>
            <a:ext cx="3582361" cy="354488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206501" y="1001714"/>
            <a:ext cx="3582361" cy="354488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4421991"/>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3.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1">
            <a:lum/>
          </a:blip>
          <a:srcRect/>
          <a:stretch>
            <a:fillRect/>
          </a:stretch>
        </a:blipFill>
        <a:effectLst/>
      </p:bgPr>
    </p:bg>
    <p:spTree>
      <p:nvGrpSpPr>
        <p:cNvPr id="1" name=""/>
        <p:cNvGrpSpPr/>
        <p:nvPr/>
      </p:nvGrpSpPr>
      <p:grpSpPr>
        <a:xfrm>
          <a:off x="0" y="0"/>
          <a:ext cx="0" cy="0"/>
          <a:chOff x="0" y="0"/>
          <a:chExt cx="0" cy="0"/>
        </a:xfrm>
      </p:grpSpPr>
      <p:pic>
        <p:nvPicPr>
          <p:cNvPr id="1026" name="Resim 4"/>
          <p:cNvPicPr>
            <a:picLocks noChangeAspect="1"/>
          </p:cNvPicPr>
          <p:nvPr userDrawn="1"/>
        </p:nvPicPr>
        <p:blipFill>
          <a:blip r:embed="rId32">
            <a:extLst>
              <a:ext uri="{28A0092B-C50C-407E-A947-70E740481C1C}">
                <a14:useLocalDpi xmlns:a14="http://schemas.microsoft.com/office/drawing/2010/main" val="0"/>
              </a:ext>
            </a:extLst>
          </a:blip>
          <a:srcRect/>
          <a:stretch>
            <a:fillRect/>
          </a:stretch>
        </p:blipFill>
        <p:spPr bwMode="auto">
          <a:xfrm>
            <a:off x="8021638" y="4737101"/>
            <a:ext cx="11541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Freeform 6"/>
          <p:cNvSpPr>
            <a:spLocks/>
          </p:cNvSpPr>
          <p:nvPr userDrawn="1"/>
        </p:nvSpPr>
        <p:spPr bwMode="auto">
          <a:xfrm>
            <a:off x="-6349" y="4737100"/>
            <a:ext cx="7388225" cy="273050"/>
          </a:xfrm>
          <a:custGeom>
            <a:avLst/>
            <a:gdLst>
              <a:gd name="T0" fmla="*/ 2147483646 w 2320"/>
              <a:gd name="T1" fmla="*/ 2147483646 h 82"/>
              <a:gd name="T2" fmla="*/ 2147483646 w 2320"/>
              <a:gd name="T3" fmla="*/ 2147483646 h 82"/>
              <a:gd name="T4" fmla="*/ 0 w 2320"/>
              <a:gd name="T5" fmla="*/ 2147483646 h 82"/>
              <a:gd name="T6" fmla="*/ 0 w 2320"/>
              <a:gd name="T7" fmla="*/ 0 h 82"/>
              <a:gd name="T8" fmla="*/ 2147483646 w 2320"/>
              <a:gd name="T9" fmla="*/ 0 h 82"/>
              <a:gd name="T10" fmla="*/ 2147483646 w 2320"/>
              <a:gd name="T11" fmla="*/ 2147483646 h 82"/>
              <a:gd name="T12" fmla="*/ 2147483646 w 2320"/>
              <a:gd name="T13" fmla="*/ 2147483646 h 82"/>
              <a:gd name="T14" fmla="*/ 2147483646 w 2320"/>
              <a:gd name="T15" fmla="*/ 2147483646 h 82"/>
              <a:gd name="T16" fmla="*/ 2147483646 w 2320"/>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20" h="82">
                <a:moveTo>
                  <a:pt x="2309" y="43"/>
                </a:moveTo>
                <a:cubicBezTo>
                  <a:pt x="2309" y="57"/>
                  <a:pt x="2313" y="70"/>
                  <a:pt x="2320" y="82"/>
                </a:cubicBezTo>
                <a:cubicBezTo>
                  <a:pt x="0" y="82"/>
                  <a:pt x="0" y="82"/>
                  <a:pt x="0" y="82"/>
                </a:cubicBezTo>
                <a:cubicBezTo>
                  <a:pt x="0" y="0"/>
                  <a:pt x="0" y="0"/>
                  <a:pt x="0" y="0"/>
                </a:cubicBezTo>
                <a:cubicBezTo>
                  <a:pt x="2320" y="0"/>
                  <a:pt x="2320" y="0"/>
                  <a:pt x="2320" y="0"/>
                </a:cubicBezTo>
                <a:cubicBezTo>
                  <a:pt x="2313" y="11"/>
                  <a:pt x="2309" y="25"/>
                  <a:pt x="2309" y="39"/>
                </a:cubicBezTo>
                <a:cubicBezTo>
                  <a:pt x="2309" y="39"/>
                  <a:pt x="2309" y="40"/>
                  <a:pt x="2309" y="40"/>
                </a:cubicBezTo>
                <a:cubicBezTo>
                  <a:pt x="2309" y="42"/>
                  <a:pt x="2309" y="42"/>
                  <a:pt x="2309" y="42"/>
                </a:cubicBezTo>
                <a:cubicBezTo>
                  <a:pt x="2309" y="42"/>
                  <a:pt x="2309" y="42"/>
                  <a:pt x="2309" y="43"/>
                </a:cubicBez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lIns="91438" tIns="45719" rIns="91438" bIns="45719"/>
          <a:lstStyle/>
          <a:p>
            <a:endParaRPr lang="tr-TR"/>
          </a:p>
        </p:txBody>
      </p:sp>
      <p:grpSp>
        <p:nvGrpSpPr>
          <p:cNvPr id="1028" name="Group 4"/>
          <p:cNvGrpSpPr>
            <a:grpSpLocks noChangeAspect="1"/>
          </p:cNvGrpSpPr>
          <p:nvPr userDrawn="1"/>
        </p:nvGrpSpPr>
        <p:grpSpPr bwMode="auto">
          <a:xfrm>
            <a:off x="-271462" y="-1587"/>
            <a:ext cx="1289051" cy="1308101"/>
            <a:chOff x="-181" y="708"/>
            <a:chExt cx="812" cy="824"/>
          </a:xfrm>
        </p:grpSpPr>
        <p:sp>
          <p:nvSpPr>
            <p:cNvPr id="1050" name="Freeform 5"/>
            <p:cNvSpPr>
              <a:spLocks/>
            </p:cNvSpPr>
            <p:nvPr/>
          </p:nvSpPr>
          <p:spPr bwMode="auto">
            <a:xfrm>
              <a:off x="145" y="708"/>
              <a:ext cx="486" cy="529"/>
            </a:xfrm>
            <a:custGeom>
              <a:avLst/>
              <a:gdLst>
                <a:gd name="T0" fmla="*/ 0 w 486"/>
                <a:gd name="T1" fmla="*/ 0 h 529"/>
                <a:gd name="T2" fmla="*/ 486 w 486"/>
                <a:gd name="T3" fmla="*/ 0 h 529"/>
                <a:gd name="T4" fmla="*/ 486 w 486"/>
                <a:gd name="T5" fmla="*/ 529 h 529"/>
                <a:gd name="T6" fmla="*/ 0 w 486"/>
                <a:gd name="T7" fmla="*/ 529 h 529"/>
                <a:gd name="T8" fmla="*/ 0 w 486"/>
                <a:gd name="T9" fmla="*/ 0 h 529"/>
                <a:gd name="T10" fmla="*/ 0 w 486"/>
                <a:gd name="T11" fmla="*/ 0 h 5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6" h="529">
                  <a:moveTo>
                    <a:pt x="0" y="0"/>
                  </a:moveTo>
                  <a:lnTo>
                    <a:pt x="486" y="0"/>
                  </a:lnTo>
                  <a:lnTo>
                    <a:pt x="486" y="529"/>
                  </a:lnTo>
                  <a:lnTo>
                    <a:pt x="0" y="529"/>
                  </a:lnTo>
                  <a:lnTo>
                    <a:pt x="0" y="0"/>
                  </a:lnTo>
                  <a:close/>
                </a:path>
              </a:pathLst>
            </a:custGeom>
            <a:solidFill>
              <a:srgbClr val="EE730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1" name="Freeform 6"/>
            <p:cNvSpPr>
              <a:spLocks/>
            </p:cNvSpPr>
            <p:nvPr/>
          </p:nvSpPr>
          <p:spPr bwMode="auto">
            <a:xfrm>
              <a:off x="-181" y="919"/>
              <a:ext cx="684" cy="613"/>
            </a:xfrm>
            <a:custGeom>
              <a:avLst/>
              <a:gdLst>
                <a:gd name="T0" fmla="*/ 2147483646 w 331"/>
                <a:gd name="T1" fmla="*/ 2147483646 h 297"/>
                <a:gd name="T2" fmla="*/ 2147483646 w 331"/>
                <a:gd name="T3" fmla="*/ 2147483646 h 297"/>
                <a:gd name="T4" fmla="*/ 2147483646 w 331"/>
                <a:gd name="T5" fmla="*/ 2147483646 h 297"/>
                <a:gd name="T6" fmla="*/ 2147483646 w 331"/>
                <a:gd name="T7" fmla="*/ 0 h 297"/>
                <a:gd name="T8" fmla="*/ 2147483646 w 331"/>
                <a:gd name="T9" fmla="*/ 2147483646 h 297"/>
                <a:gd name="T10" fmla="*/ 2147483646 w 331"/>
                <a:gd name="T11" fmla="*/ 2147483646 h 297"/>
                <a:gd name="T12" fmla="*/ 2147483646 w 331"/>
                <a:gd name="T13" fmla="*/ 2147483646 h 297"/>
                <a:gd name="T14" fmla="*/ 2147483646 w 331"/>
                <a:gd name="T15" fmla="*/ 2147483646 h 297"/>
                <a:gd name="T16" fmla="*/ 2147483646 w 331"/>
                <a:gd name="T17" fmla="*/ 2147483646 h 297"/>
                <a:gd name="T18" fmla="*/ 2147483646 w 331"/>
                <a:gd name="T19" fmla="*/ 2147483646 h 297"/>
                <a:gd name="T20" fmla="*/ 2147483646 w 331"/>
                <a:gd name="T21" fmla="*/ 2147483646 h 2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1" h="297">
                  <a:moveTo>
                    <a:pt x="330" y="161"/>
                  </a:moveTo>
                  <a:cubicBezTo>
                    <a:pt x="322" y="184"/>
                    <a:pt x="309" y="206"/>
                    <a:pt x="290" y="224"/>
                  </a:cubicBezTo>
                  <a:cubicBezTo>
                    <a:pt x="227" y="284"/>
                    <a:pt x="128" y="281"/>
                    <a:pt x="68" y="219"/>
                  </a:cubicBezTo>
                  <a:cubicBezTo>
                    <a:pt x="9" y="157"/>
                    <a:pt x="10" y="60"/>
                    <a:pt x="70" y="0"/>
                  </a:cubicBezTo>
                  <a:cubicBezTo>
                    <a:pt x="68" y="1"/>
                    <a:pt x="44" y="14"/>
                    <a:pt x="44" y="14"/>
                  </a:cubicBezTo>
                  <a:cubicBezTo>
                    <a:pt x="51" y="20"/>
                    <a:pt x="51" y="20"/>
                    <a:pt x="51" y="20"/>
                  </a:cubicBezTo>
                  <a:cubicBezTo>
                    <a:pt x="51" y="20"/>
                    <a:pt x="51" y="20"/>
                    <a:pt x="51" y="20"/>
                  </a:cubicBezTo>
                  <a:cubicBezTo>
                    <a:pt x="0" y="82"/>
                    <a:pt x="4" y="171"/>
                    <a:pt x="60" y="230"/>
                  </a:cubicBezTo>
                  <a:cubicBezTo>
                    <a:pt x="121" y="294"/>
                    <a:pt x="222" y="297"/>
                    <a:pt x="287" y="236"/>
                  </a:cubicBezTo>
                  <a:cubicBezTo>
                    <a:pt x="309" y="215"/>
                    <a:pt x="324" y="189"/>
                    <a:pt x="331" y="161"/>
                  </a:cubicBezTo>
                  <a:lnTo>
                    <a:pt x="330" y="161"/>
                  </a:lnTo>
                  <a:close/>
                </a:path>
              </a:pathLst>
            </a:custGeom>
            <a:noFill/>
            <a:ln w="0" cap="flat">
              <a:solidFill>
                <a:srgbClr val="FFFFFF">
                  <a:alpha val="39999"/>
                </a:srgb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52" name="Freeform 7"/>
            <p:cNvSpPr>
              <a:spLocks/>
            </p:cNvSpPr>
            <p:nvPr/>
          </p:nvSpPr>
          <p:spPr bwMode="auto">
            <a:xfrm>
              <a:off x="-115" y="838"/>
              <a:ext cx="502" cy="583"/>
            </a:xfrm>
            <a:custGeom>
              <a:avLst/>
              <a:gdLst>
                <a:gd name="T0" fmla="*/ 2147483646 w 243"/>
                <a:gd name="T1" fmla="*/ 2147483646 h 282"/>
                <a:gd name="T2" fmla="*/ 2147483646 w 243"/>
                <a:gd name="T3" fmla="*/ 2147483646 h 282"/>
                <a:gd name="T4" fmla="*/ 2147483646 w 243"/>
                <a:gd name="T5" fmla="*/ 2147483646 h 282"/>
                <a:gd name="T6" fmla="*/ 2147483646 w 243"/>
                <a:gd name="T7" fmla="*/ 2147483646 h 282"/>
                <a:gd name="T8" fmla="*/ 2147483646 w 243"/>
                <a:gd name="T9" fmla="*/ 2147483646 h 282"/>
                <a:gd name="T10" fmla="*/ 2147483646 w 243"/>
                <a:gd name="T11" fmla="*/ 2147483646 h 282"/>
                <a:gd name="T12" fmla="*/ 2147483646 w 243"/>
                <a:gd name="T13" fmla="*/ 2147483646 h 282"/>
                <a:gd name="T14" fmla="*/ 2147483646 w 243"/>
                <a:gd name="T15" fmla="*/ 2147483646 h 282"/>
                <a:gd name="T16" fmla="*/ 2147483646 w 243"/>
                <a:gd name="T17" fmla="*/ 2147483646 h 282"/>
                <a:gd name="T18" fmla="*/ 2147483646 w 243"/>
                <a:gd name="T19" fmla="*/ 2147483646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3" h="282">
                  <a:moveTo>
                    <a:pt x="75" y="251"/>
                  </a:moveTo>
                  <a:cubicBezTo>
                    <a:pt x="18" y="203"/>
                    <a:pt x="11" y="119"/>
                    <a:pt x="59" y="64"/>
                  </a:cubicBezTo>
                  <a:cubicBezTo>
                    <a:pt x="105" y="9"/>
                    <a:pt x="187" y="3"/>
                    <a:pt x="243" y="48"/>
                  </a:cubicBezTo>
                  <a:cubicBezTo>
                    <a:pt x="242" y="47"/>
                    <a:pt x="224" y="23"/>
                    <a:pt x="224" y="23"/>
                  </a:cubicBezTo>
                  <a:cubicBezTo>
                    <a:pt x="219" y="30"/>
                    <a:pt x="219" y="30"/>
                    <a:pt x="219" y="30"/>
                  </a:cubicBezTo>
                  <a:cubicBezTo>
                    <a:pt x="219" y="30"/>
                    <a:pt x="218" y="29"/>
                    <a:pt x="218" y="29"/>
                  </a:cubicBezTo>
                  <a:cubicBezTo>
                    <a:pt x="162" y="0"/>
                    <a:pt x="90" y="9"/>
                    <a:pt x="48" y="58"/>
                  </a:cubicBezTo>
                  <a:cubicBezTo>
                    <a:pt x="0" y="115"/>
                    <a:pt x="7" y="201"/>
                    <a:pt x="64" y="250"/>
                  </a:cubicBezTo>
                  <a:cubicBezTo>
                    <a:pt x="87" y="269"/>
                    <a:pt x="115" y="280"/>
                    <a:pt x="142" y="282"/>
                  </a:cubicBezTo>
                  <a:cubicBezTo>
                    <a:pt x="118" y="279"/>
                    <a:pt x="95" y="269"/>
                    <a:pt x="75" y="251"/>
                  </a:cubicBezTo>
                  <a:close/>
                </a:path>
              </a:pathLst>
            </a:custGeom>
            <a:noFill/>
            <a:ln w="0" cap="flat">
              <a:solidFill>
                <a:srgbClr val="FFFFFF">
                  <a:alpha val="39999"/>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53" name="Freeform 8"/>
            <p:cNvSpPr>
              <a:spLocks/>
            </p:cNvSpPr>
            <p:nvPr/>
          </p:nvSpPr>
          <p:spPr bwMode="auto">
            <a:xfrm>
              <a:off x="-12" y="1082"/>
              <a:ext cx="372" cy="308"/>
            </a:xfrm>
            <a:custGeom>
              <a:avLst/>
              <a:gdLst>
                <a:gd name="T0" fmla="*/ 2147483646 w 180"/>
                <a:gd name="T1" fmla="*/ 2147483646 h 149"/>
                <a:gd name="T2" fmla="*/ 2147483646 w 180"/>
                <a:gd name="T3" fmla="*/ 2147483646 h 149"/>
                <a:gd name="T4" fmla="*/ 2147483646 w 180"/>
                <a:gd name="T5" fmla="*/ 2147483646 h 149"/>
                <a:gd name="T6" fmla="*/ 2147483646 w 180"/>
                <a:gd name="T7" fmla="*/ 0 h 149"/>
                <a:gd name="T8" fmla="*/ 2147483646 w 180"/>
                <a:gd name="T9" fmla="*/ 2147483646 h 149"/>
                <a:gd name="T10" fmla="*/ 2147483646 w 180"/>
                <a:gd name="T11" fmla="*/ 2147483646 h 149"/>
                <a:gd name="T12" fmla="*/ 2147483646 w 180"/>
                <a:gd name="T13" fmla="*/ 2147483646 h 149"/>
                <a:gd name="T14" fmla="*/ 2147483646 w 180"/>
                <a:gd name="T15" fmla="*/ 2147483646 h 149"/>
                <a:gd name="T16" fmla="*/ 2147483646 w 180"/>
                <a:gd name="T17" fmla="*/ 2147483646 h 149"/>
                <a:gd name="T18" fmla="*/ 2147483646 w 180"/>
                <a:gd name="T19" fmla="*/ 2147483646 h 149"/>
                <a:gd name="T20" fmla="*/ 2147483646 w 180"/>
                <a:gd name="T21" fmla="*/ 2147483646 h 1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49">
                  <a:moveTo>
                    <a:pt x="177" y="82"/>
                  </a:moveTo>
                  <a:cubicBezTo>
                    <a:pt x="176" y="84"/>
                    <a:pt x="175" y="86"/>
                    <a:pt x="174" y="88"/>
                  </a:cubicBezTo>
                  <a:cubicBezTo>
                    <a:pt x="149" y="129"/>
                    <a:pt x="96" y="141"/>
                    <a:pt x="55" y="116"/>
                  </a:cubicBezTo>
                  <a:cubicBezTo>
                    <a:pt x="14" y="92"/>
                    <a:pt x="0" y="40"/>
                    <a:pt x="23" y="0"/>
                  </a:cubicBezTo>
                  <a:cubicBezTo>
                    <a:pt x="22" y="1"/>
                    <a:pt x="4" y="19"/>
                    <a:pt x="4" y="19"/>
                  </a:cubicBezTo>
                  <a:cubicBezTo>
                    <a:pt x="12" y="23"/>
                    <a:pt x="12" y="23"/>
                    <a:pt x="12" y="23"/>
                  </a:cubicBezTo>
                  <a:cubicBezTo>
                    <a:pt x="12" y="23"/>
                    <a:pt x="11" y="25"/>
                    <a:pt x="11" y="25"/>
                  </a:cubicBezTo>
                  <a:cubicBezTo>
                    <a:pt x="2" y="65"/>
                    <a:pt x="15" y="102"/>
                    <a:pt x="52" y="124"/>
                  </a:cubicBezTo>
                  <a:cubicBezTo>
                    <a:pt x="94" y="149"/>
                    <a:pt x="149" y="136"/>
                    <a:pt x="174" y="95"/>
                  </a:cubicBezTo>
                  <a:cubicBezTo>
                    <a:pt x="176" y="91"/>
                    <a:pt x="179" y="86"/>
                    <a:pt x="180" y="82"/>
                  </a:cubicBezTo>
                  <a:lnTo>
                    <a:pt x="177" y="82"/>
                  </a:lnTo>
                  <a:close/>
                </a:path>
              </a:pathLst>
            </a:custGeom>
            <a:noFill/>
            <a:ln w="0" cap="flat">
              <a:solidFill>
                <a:srgbClr val="FFFFFF">
                  <a:alpha val="39999"/>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54" name="Freeform 9"/>
            <p:cNvSpPr>
              <a:spLocks/>
            </p:cNvSpPr>
            <p:nvPr/>
          </p:nvSpPr>
          <p:spPr bwMode="auto">
            <a:xfrm>
              <a:off x="61" y="910"/>
              <a:ext cx="394" cy="172"/>
            </a:xfrm>
            <a:custGeom>
              <a:avLst/>
              <a:gdLst>
                <a:gd name="T0" fmla="*/ 2147483646 w 191"/>
                <a:gd name="T1" fmla="*/ 2147483646 h 83"/>
                <a:gd name="T2" fmla="*/ 2147483646 w 191"/>
                <a:gd name="T3" fmla="*/ 2147483646 h 83"/>
                <a:gd name="T4" fmla="*/ 0 w 191"/>
                <a:gd name="T5" fmla="*/ 2147483646 h 83"/>
                <a:gd name="T6" fmla="*/ 2147483646 w 191"/>
                <a:gd name="T7" fmla="*/ 2147483646 h 83"/>
                <a:gd name="T8" fmla="*/ 2147483646 w 191"/>
                <a:gd name="T9" fmla="*/ 2147483646 h 83"/>
                <a:gd name="T10" fmla="*/ 2147483646 w 191"/>
                <a:gd name="T11" fmla="*/ 2147483646 h 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83">
                  <a:moveTo>
                    <a:pt x="191" y="83"/>
                  </a:moveTo>
                  <a:cubicBezTo>
                    <a:pt x="169" y="29"/>
                    <a:pt x="109" y="0"/>
                    <a:pt x="53" y="20"/>
                  </a:cubicBezTo>
                  <a:cubicBezTo>
                    <a:pt x="31" y="28"/>
                    <a:pt x="12" y="42"/>
                    <a:pt x="0" y="61"/>
                  </a:cubicBezTo>
                  <a:cubicBezTo>
                    <a:pt x="12" y="45"/>
                    <a:pt x="28" y="33"/>
                    <a:pt x="48" y="26"/>
                  </a:cubicBezTo>
                  <a:cubicBezTo>
                    <a:pt x="101" y="8"/>
                    <a:pt x="158" y="33"/>
                    <a:pt x="180" y="83"/>
                  </a:cubicBezTo>
                  <a:lnTo>
                    <a:pt x="191" y="83"/>
                  </a:lnTo>
                  <a:close/>
                </a:path>
              </a:pathLst>
            </a:custGeom>
            <a:noFill/>
            <a:ln w="0" cap="flat">
              <a:solidFill>
                <a:srgbClr val="FFFFFF">
                  <a:alpha val="39999"/>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55" name="Freeform 10"/>
            <p:cNvSpPr>
              <a:spLocks/>
            </p:cNvSpPr>
            <p:nvPr/>
          </p:nvSpPr>
          <p:spPr bwMode="auto">
            <a:xfrm>
              <a:off x="313" y="1251"/>
              <a:ext cx="138" cy="128"/>
            </a:xfrm>
            <a:custGeom>
              <a:avLst/>
              <a:gdLst>
                <a:gd name="T0" fmla="*/ 2147483646 w 67"/>
                <a:gd name="T1" fmla="*/ 0 h 62"/>
                <a:gd name="T2" fmla="*/ 0 w 67"/>
                <a:gd name="T3" fmla="*/ 2147483646 h 62"/>
                <a:gd name="T4" fmla="*/ 2147483646 w 67"/>
                <a:gd name="T5" fmla="*/ 2147483646 h 62"/>
                <a:gd name="T6" fmla="*/ 2147483646 w 67"/>
                <a:gd name="T7" fmla="*/ 2147483646 h 62"/>
                <a:gd name="T8" fmla="*/ 2147483646 w 67"/>
                <a:gd name="T9" fmla="*/ 2147483646 h 62"/>
                <a:gd name="T10" fmla="*/ 2147483646 w 67"/>
                <a:gd name="T11" fmla="*/ 0 h 62"/>
                <a:gd name="T12" fmla="*/ 2147483646 w 67"/>
                <a:gd name="T13" fmla="*/ 0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62">
                  <a:moveTo>
                    <a:pt x="61" y="0"/>
                  </a:moveTo>
                  <a:cubicBezTo>
                    <a:pt x="51" y="27"/>
                    <a:pt x="29" y="51"/>
                    <a:pt x="0" y="62"/>
                  </a:cubicBezTo>
                  <a:cubicBezTo>
                    <a:pt x="1" y="62"/>
                    <a:pt x="34" y="55"/>
                    <a:pt x="34" y="55"/>
                  </a:cubicBezTo>
                  <a:cubicBezTo>
                    <a:pt x="30" y="49"/>
                    <a:pt x="30" y="49"/>
                    <a:pt x="30" y="49"/>
                  </a:cubicBezTo>
                  <a:cubicBezTo>
                    <a:pt x="30" y="49"/>
                    <a:pt x="39" y="40"/>
                    <a:pt x="39" y="40"/>
                  </a:cubicBezTo>
                  <a:cubicBezTo>
                    <a:pt x="51" y="29"/>
                    <a:pt x="60" y="15"/>
                    <a:pt x="67" y="0"/>
                  </a:cubicBezTo>
                  <a:lnTo>
                    <a:pt x="61" y="0"/>
                  </a:lnTo>
                  <a:close/>
                </a:path>
              </a:pathLst>
            </a:custGeom>
            <a:noFill/>
            <a:ln w="0" cap="flat">
              <a:solidFill>
                <a:srgbClr val="FFFFFF">
                  <a:alpha val="39999"/>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56" name="Freeform 11"/>
            <p:cNvSpPr>
              <a:spLocks noEditPoints="1"/>
            </p:cNvSpPr>
            <p:nvPr/>
          </p:nvSpPr>
          <p:spPr bwMode="auto">
            <a:xfrm>
              <a:off x="147" y="1094"/>
              <a:ext cx="137" cy="145"/>
            </a:xfrm>
            <a:custGeom>
              <a:avLst/>
              <a:gdLst>
                <a:gd name="T0" fmla="*/ 91 w 137"/>
                <a:gd name="T1" fmla="*/ 120 h 145"/>
                <a:gd name="T2" fmla="*/ 46 w 137"/>
                <a:gd name="T3" fmla="*/ 120 h 145"/>
                <a:gd name="T4" fmla="*/ 40 w 137"/>
                <a:gd name="T5" fmla="*/ 145 h 145"/>
                <a:gd name="T6" fmla="*/ 0 w 137"/>
                <a:gd name="T7" fmla="*/ 145 h 145"/>
                <a:gd name="T8" fmla="*/ 48 w 137"/>
                <a:gd name="T9" fmla="*/ 0 h 145"/>
                <a:gd name="T10" fmla="*/ 91 w 137"/>
                <a:gd name="T11" fmla="*/ 0 h 145"/>
                <a:gd name="T12" fmla="*/ 137 w 137"/>
                <a:gd name="T13" fmla="*/ 145 h 145"/>
                <a:gd name="T14" fmla="*/ 98 w 137"/>
                <a:gd name="T15" fmla="*/ 145 h 145"/>
                <a:gd name="T16" fmla="*/ 91 w 137"/>
                <a:gd name="T17" fmla="*/ 120 h 145"/>
                <a:gd name="T18" fmla="*/ 83 w 137"/>
                <a:gd name="T19" fmla="*/ 89 h 145"/>
                <a:gd name="T20" fmla="*/ 69 w 137"/>
                <a:gd name="T21" fmla="*/ 37 h 145"/>
                <a:gd name="T22" fmla="*/ 54 w 137"/>
                <a:gd name="T23" fmla="*/ 89 h 145"/>
                <a:gd name="T24" fmla="*/ 83 w 137"/>
                <a:gd name="T25" fmla="*/ 89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7" h="145">
                  <a:moveTo>
                    <a:pt x="91" y="120"/>
                  </a:moveTo>
                  <a:lnTo>
                    <a:pt x="46" y="120"/>
                  </a:lnTo>
                  <a:lnTo>
                    <a:pt x="40" y="145"/>
                  </a:lnTo>
                  <a:lnTo>
                    <a:pt x="0" y="145"/>
                  </a:lnTo>
                  <a:lnTo>
                    <a:pt x="48" y="0"/>
                  </a:lnTo>
                  <a:lnTo>
                    <a:pt x="91" y="0"/>
                  </a:lnTo>
                  <a:lnTo>
                    <a:pt x="137" y="145"/>
                  </a:lnTo>
                  <a:lnTo>
                    <a:pt x="98" y="145"/>
                  </a:lnTo>
                  <a:lnTo>
                    <a:pt x="91" y="120"/>
                  </a:lnTo>
                  <a:close/>
                  <a:moveTo>
                    <a:pt x="83" y="89"/>
                  </a:moveTo>
                  <a:lnTo>
                    <a:pt x="69" y="37"/>
                  </a:lnTo>
                  <a:lnTo>
                    <a:pt x="54" y="89"/>
                  </a:lnTo>
                  <a:lnTo>
                    <a:pt x="83" y="89"/>
                  </a:lnTo>
                  <a:close/>
                </a:path>
              </a:pathLst>
            </a:custGeom>
            <a:noFill/>
            <a:ln w="0" cap="flat">
              <a:solidFill>
                <a:srgbClr val="FFFFFF">
                  <a:alpha val="39999"/>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57" name="Freeform 12"/>
            <p:cNvSpPr>
              <a:spLocks/>
            </p:cNvSpPr>
            <p:nvPr/>
          </p:nvSpPr>
          <p:spPr bwMode="auto">
            <a:xfrm>
              <a:off x="290" y="1094"/>
              <a:ext cx="95" cy="145"/>
            </a:xfrm>
            <a:custGeom>
              <a:avLst/>
              <a:gdLst>
                <a:gd name="T0" fmla="*/ 0 w 95"/>
                <a:gd name="T1" fmla="*/ 0 h 145"/>
                <a:gd name="T2" fmla="*/ 95 w 95"/>
                <a:gd name="T3" fmla="*/ 0 h 145"/>
                <a:gd name="T4" fmla="*/ 95 w 95"/>
                <a:gd name="T5" fmla="*/ 31 h 145"/>
                <a:gd name="T6" fmla="*/ 39 w 95"/>
                <a:gd name="T7" fmla="*/ 31 h 145"/>
                <a:gd name="T8" fmla="*/ 39 w 95"/>
                <a:gd name="T9" fmla="*/ 56 h 145"/>
                <a:gd name="T10" fmla="*/ 87 w 95"/>
                <a:gd name="T11" fmla="*/ 56 h 145"/>
                <a:gd name="T12" fmla="*/ 87 w 95"/>
                <a:gd name="T13" fmla="*/ 85 h 145"/>
                <a:gd name="T14" fmla="*/ 39 w 95"/>
                <a:gd name="T15" fmla="*/ 85 h 145"/>
                <a:gd name="T16" fmla="*/ 39 w 95"/>
                <a:gd name="T17" fmla="*/ 145 h 145"/>
                <a:gd name="T18" fmla="*/ 0 w 95"/>
                <a:gd name="T19" fmla="*/ 145 h 145"/>
                <a:gd name="T20" fmla="*/ 0 w 95"/>
                <a:gd name="T21" fmla="*/ 0 h 1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5" h="145">
                  <a:moveTo>
                    <a:pt x="0" y="0"/>
                  </a:moveTo>
                  <a:lnTo>
                    <a:pt x="95" y="0"/>
                  </a:lnTo>
                  <a:lnTo>
                    <a:pt x="95" y="31"/>
                  </a:lnTo>
                  <a:lnTo>
                    <a:pt x="39" y="31"/>
                  </a:lnTo>
                  <a:lnTo>
                    <a:pt x="39" y="56"/>
                  </a:lnTo>
                  <a:lnTo>
                    <a:pt x="87" y="56"/>
                  </a:lnTo>
                  <a:lnTo>
                    <a:pt x="87" y="85"/>
                  </a:lnTo>
                  <a:lnTo>
                    <a:pt x="39" y="85"/>
                  </a:lnTo>
                  <a:lnTo>
                    <a:pt x="39" y="145"/>
                  </a:lnTo>
                  <a:lnTo>
                    <a:pt x="0" y="145"/>
                  </a:lnTo>
                  <a:lnTo>
                    <a:pt x="0" y="0"/>
                  </a:lnTo>
                  <a:close/>
                </a:path>
              </a:pathLst>
            </a:custGeom>
            <a:noFill/>
            <a:ln w="0" cap="flat">
              <a:solidFill>
                <a:srgbClr val="FFFFFF">
                  <a:alpha val="39999"/>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58" name="Freeform 13"/>
            <p:cNvSpPr>
              <a:spLocks noEditPoints="1"/>
            </p:cNvSpPr>
            <p:nvPr/>
          </p:nvSpPr>
          <p:spPr bwMode="auto">
            <a:xfrm>
              <a:off x="371" y="1094"/>
              <a:ext cx="136" cy="145"/>
            </a:xfrm>
            <a:custGeom>
              <a:avLst/>
              <a:gdLst>
                <a:gd name="T0" fmla="*/ 88 w 136"/>
                <a:gd name="T1" fmla="*/ 120 h 145"/>
                <a:gd name="T2" fmla="*/ 45 w 136"/>
                <a:gd name="T3" fmla="*/ 120 h 145"/>
                <a:gd name="T4" fmla="*/ 39 w 136"/>
                <a:gd name="T5" fmla="*/ 145 h 145"/>
                <a:gd name="T6" fmla="*/ 0 w 136"/>
                <a:gd name="T7" fmla="*/ 145 h 145"/>
                <a:gd name="T8" fmla="*/ 47 w 136"/>
                <a:gd name="T9" fmla="*/ 0 h 145"/>
                <a:gd name="T10" fmla="*/ 88 w 136"/>
                <a:gd name="T11" fmla="*/ 0 h 145"/>
                <a:gd name="T12" fmla="*/ 136 w 136"/>
                <a:gd name="T13" fmla="*/ 145 h 145"/>
                <a:gd name="T14" fmla="*/ 95 w 136"/>
                <a:gd name="T15" fmla="*/ 145 h 145"/>
                <a:gd name="T16" fmla="*/ 88 w 136"/>
                <a:gd name="T17" fmla="*/ 120 h 145"/>
                <a:gd name="T18" fmla="*/ 82 w 136"/>
                <a:gd name="T19" fmla="*/ 89 h 145"/>
                <a:gd name="T20" fmla="*/ 68 w 136"/>
                <a:gd name="T21" fmla="*/ 37 h 145"/>
                <a:gd name="T22" fmla="*/ 53 w 136"/>
                <a:gd name="T23" fmla="*/ 89 h 145"/>
                <a:gd name="T24" fmla="*/ 82 w 136"/>
                <a:gd name="T25" fmla="*/ 89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6" h="145">
                  <a:moveTo>
                    <a:pt x="88" y="120"/>
                  </a:moveTo>
                  <a:lnTo>
                    <a:pt x="45" y="120"/>
                  </a:lnTo>
                  <a:lnTo>
                    <a:pt x="39" y="145"/>
                  </a:lnTo>
                  <a:lnTo>
                    <a:pt x="0" y="145"/>
                  </a:lnTo>
                  <a:lnTo>
                    <a:pt x="47" y="0"/>
                  </a:lnTo>
                  <a:lnTo>
                    <a:pt x="88" y="0"/>
                  </a:lnTo>
                  <a:lnTo>
                    <a:pt x="136" y="145"/>
                  </a:lnTo>
                  <a:lnTo>
                    <a:pt x="95" y="145"/>
                  </a:lnTo>
                  <a:lnTo>
                    <a:pt x="88" y="120"/>
                  </a:lnTo>
                  <a:close/>
                  <a:moveTo>
                    <a:pt x="82" y="89"/>
                  </a:moveTo>
                  <a:lnTo>
                    <a:pt x="68" y="37"/>
                  </a:lnTo>
                  <a:lnTo>
                    <a:pt x="53" y="89"/>
                  </a:lnTo>
                  <a:lnTo>
                    <a:pt x="82" y="89"/>
                  </a:lnTo>
                  <a:close/>
                </a:path>
              </a:pathLst>
            </a:custGeom>
            <a:noFill/>
            <a:ln w="0" cap="flat">
              <a:solidFill>
                <a:srgbClr val="FFFFFF">
                  <a:alpha val="39999"/>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59" name="Freeform 14"/>
            <p:cNvSpPr>
              <a:spLocks noEditPoints="1"/>
            </p:cNvSpPr>
            <p:nvPr/>
          </p:nvSpPr>
          <p:spPr bwMode="auto">
            <a:xfrm>
              <a:off x="513" y="1094"/>
              <a:ext cx="116" cy="145"/>
            </a:xfrm>
            <a:custGeom>
              <a:avLst/>
              <a:gdLst>
                <a:gd name="T0" fmla="*/ 0 w 56"/>
                <a:gd name="T1" fmla="*/ 0 h 70"/>
                <a:gd name="T2" fmla="*/ 2147483646 w 56"/>
                <a:gd name="T3" fmla="*/ 0 h 70"/>
                <a:gd name="T4" fmla="*/ 2147483646 w 56"/>
                <a:gd name="T5" fmla="*/ 2147483646 h 70"/>
                <a:gd name="T6" fmla="*/ 2147483646 w 56"/>
                <a:gd name="T7" fmla="*/ 2147483646 h 70"/>
                <a:gd name="T8" fmla="*/ 2147483646 w 56"/>
                <a:gd name="T9" fmla="*/ 2147483646 h 70"/>
                <a:gd name="T10" fmla="*/ 2147483646 w 56"/>
                <a:gd name="T11" fmla="*/ 2147483646 h 70"/>
                <a:gd name="T12" fmla="*/ 2147483646 w 56"/>
                <a:gd name="T13" fmla="*/ 2147483646 h 70"/>
                <a:gd name="T14" fmla="*/ 2147483646 w 56"/>
                <a:gd name="T15" fmla="*/ 2147483646 h 70"/>
                <a:gd name="T16" fmla="*/ 2147483646 w 56"/>
                <a:gd name="T17" fmla="*/ 2147483646 h 70"/>
                <a:gd name="T18" fmla="*/ 2147483646 w 56"/>
                <a:gd name="T19" fmla="*/ 2147483646 h 70"/>
                <a:gd name="T20" fmla="*/ 0 w 56"/>
                <a:gd name="T21" fmla="*/ 2147483646 h 70"/>
                <a:gd name="T22" fmla="*/ 0 w 56"/>
                <a:gd name="T23" fmla="*/ 0 h 70"/>
                <a:gd name="T24" fmla="*/ 2147483646 w 56"/>
                <a:gd name="T25" fmla="*/ 2147483646 h 70"/>
                <a:gd name="T26" fmla="*/ 2147483646 w 56"/>
                <a:gd name="T27" fmla="*/ 2147483646 h 70"/>
                <a:gd name="T28" fmla="*/ 2147483646 w 56"/>
                <a:gd name="T29" fmla="*/ 2147483646 h 70"/>
                <a:gd name="T30" fmla="*/ 2147483646 w 56"/>
                <a:gd name="T31" fmla="*/ 2147483646 h 70"/>
                <a:gd name="T32" fmla="*/ 2147483646 w 56"/>
                <a:gd name="T33" fmla="*/ 2147483646 h 70"/>
                <a:gd name="T34" fmla="*/ 2147483646 w 56"/>
                <a:gd name="T35" fmla="*/ 2147483646 h 70"/>
                <a:gd name="T36" fmla="*/ 2147483646 w 56"/>
                <a:gd name="T37" fmla="*/ 2147483646 h 70"/>
                <a:gd name="T38" fmla="*/ 2147483646 w 56"/>
                <a:gd name="T39" fmla="*/ 2147483646 h 70"/>
                <a:gd name="T40" fmla="*/ 2147483646 w 56"/>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6" h="70">
                  <a:moveTo>
                    <a:pt x="0" y="0"/>
                  </a:moveTo>
                  <a:cubicBezTo>
                    <a:pt x="28" y="0"/>
                    <a:pt x="28" y="0"/>
                    <a:pt x="28" y="0"/>
                  </a:cubicBezTo>
                  <a:cubicBezTo>
                    <a:pt x="33" y="0"/>
                    <a:pt x="38" y="0"/>
                    <a:pt x="41" y="2"/>
                  </a:cubicBezTo>
                  <a:cubicBezTo>
                    <a:pt x="45" y="4"/>
                    <a:pt x="47" y="6"/>
                    <a:pt x="50" y="10"/>
                  </a:cubicBezTo>
                  <a:cubicBezTo>
                    <a:pt x="52" y="13"/>
                    <a:pt x="53" y="17"/>
                    <a:pt x="54" y="21"/>
                  </a:cubicBezTo>
                  <a:cubicBezTo>
                    <a:pt x="55" y="25"/>
                    <a:pt x="56" y="30"/>
                    <a:pt x="56" y="35"/>
                  </a:cubicBezTo>
                  <a:cubicBezTo>
                    <a:pt x="56" y="42"/>
                    <a:pt x="55" y="48"/>
                    <a:pt x="54" y="52"/>
                  </a:cubicBezTo>
                  <a:cubicBezTo>
                    <a:pt x="52" y="56"/>
                    <a:pt x="50" y="60"/>
                    <a:pt x="47" y="63"/>
                  </a:cubicBezTo>
                  <a:cubicBezTo>
                    <a:pt x="45" y="65"/>
                    <a:pt x="42" y="67"/>
                    <a:pt x="39" y="68"/>
                  </a:cubicBezTo>
                  <a:cubicBezTo>
                    <a:pt x="35" y="69"/>
                    <a:pt x="31" y="70"/>
                    <a:pt x="28" y="70"/>
                  </a:cubicBezTo>
                  <a:cubicBezTo>
                    <a:pt x="0" y="70"/>
                    <a:pt x="0" y="70"/>
                    <a:pt x="0" y="70"/>
                  </a:cubicBezTo>
                  <a:lnTo>
                    <a:pt x="0" y="0"/>
                  </a:lnTo>
                  <a:close/>
                  <a:moveTo>
                    <a:pt x="19" y="16"/>
                  </a:moveTo>
                  <a:cubicBezTo>
                    <a:pt x="19" y="54"/>
                    <a:pt x="19" y="54"/>
                    <a:pt x="19" y="54"/>
                  </a:cubicBezTo>
                  <a:cubicBezTo>
                    <a:pt x="23" y="54"/>
                    <a:pt x="23" y="54"/>
                    <a:pt x="23" y="54"/>
                  </a:cubicBezTo>
                  <a:cubicBezTo>
                    <a:pt x="27" y="54"/>
                    <a:pt x="30" y="54"/>
                    <a:pt x="32" y="53"/>
                  </a:cubicBezTo>
                  <a:cubicBezTo>
                    <a:pt x="33" y="52"/>
                    <a:pt x="35" y="50"/>
                    <a:pt x="36" y="47"/>
                  </a:cubicBezTo>
                  <a:cubicBezTo>
                    <a:pt x="37" y="45"/>
                    <a:pt x="37" y="41"/>
                    <a:pt x="37" y="35"/>
                  </a:cubicBezTo>
                  <a:cubicBezTo>
                    <a:pt x="37" y="28"/>
                    <a:pt x="36" y="22"/>
                    <a:pt x="34" y="20"/>
                  </a:cubicBezTo>
                  <a:cubicBezTo>
                    <a:pt x="32" y="17"/>
                    <a:pt x="28" y="16"/>
                    <a:pt x="23" y="16"/>
                  </a:cubicBezTo>
                  <a:lnTo>
                    <a:pt x="19" y="16"/>
                  </a:lnTo>
                  <a:close/>
                </a:path>
              </a:pathLst>
            </a:custGeom>
            <a:noFill/>
            <a:ln w="0" cap="flat">
              <a:solidFill>
                <a:srgbClr val="FFFFFF">
                  <a:alpha val="39999"/>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grpSp>
      <p:sp>
        <p:nvSpPr>
          <p:cNvPr id="2" name="Title Placeholder 1"/>
          <p:cNvSpPr>
            <a:spLocks noGrp="1"/>
          </p:cNvSpPr>
          <p:nvPr>
            <p:ph type="title"/>
          </p:nvPr>
        </p:nvSpPr>
        <p:spPr>
          <a:xfrm>
            <a:off x="1214439" y="1"/>
            <a:ext cx="7427912" cy="730250"/>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1214439" y="1016001"/>
            <a:ext cx="7427912" cy="351948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p:nvSpPr>
        <p:spPr>
          <a:xfrm>
            <a:off x="8108950" y="4787901"/>
            <a:ext cx="1035050" cy="206375"/>
          </a:xfrm>
          <a:prstGeom prst="rect">
            <a:avLst/>
          </a:prstGeom>
        </p:spPr>
        <p:txBody>
          <a:bodyPr lIns="0" tIns="0" rIns="0" bIns="0" anchor="b"/>
          <a:lstStyle>
            <a:lvl1pPr>
              <a:defRPr>
                <a:solidFill>
                  <a:schemeClr val="tx1"/>
                </a:solidFill>
                <a:latin typeface="Helvetica Light"/>
                <a:cs typeface="Arial" panose="020B0604020202020204" pitchFamily="34" charset="0"/>
              </a:defRPr>
            </a:lvl1pPr>
            <a:lvl2pPr marL="742950" indent="-285750">
              <a:defRPr>
                <a:solidFill>
                  <a:schemeClr val="tx1"/>
                </a:solidFill>
                <a:latin typeface="Helvetica Light"/>
                <a:cs typeface="Arial" panose="020B0604020202020204" pitchFamily="34" charset="0"/>
              </a:defRPr>
            </a:lvl2pPr>
            <a:lvl3pPr marL="1143000" indent="-228600">
              <a:defRPr>
                <a:solidFill>
                  <a:schemeClr val="tx1"/>
                </a:solidFill>
                <a:latin typeface="Helvetica Light"/>
                <a:cs typeface="Arial" panose="020B0604020202020204" pitchFamily="34" charset="0"/>
              </a:defRPr>
            </a:lvl3pPr>
            <a:lvl4pPr marL="1600200" indent="-228600">
              <a:defRPr>
                <a:solidFill>
                  <a:schemeClr val="tx1"/>
                </a:solidFill>
                <a:latin typeface="Helvetica Light"/>
                <a:cs typeface="Arial" panose="020B0604020202020204" pitchFamily="34" charset="0"/>
              </a:defRPr>
            </a:lvl4pPr>
            <a:lvl5pPr marL="2057400" indent="-228600">
              <a:defRPr>
                <a:solidFill>
                  <a:schemeClr val="tx1"/>
                </a:solidFill>
                <a:latin typeface="Helvetica Ligh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9pPr>
          </a:lstStyle>
          <a:p>
            <a:pPr algn="ctr" eaLnBrk="1" hangingPunct="1">
              <a:lnSpc>
                <a:spcPct val="90000"/>
              </a:lnSpc>
              <a:defRPr/>
            </a:pPr>
            <a:fld id="{DC89A366-BAEC-45CA-ABF1-911D21E8D90A}" type="slidenum">
              <a:rPr lang="en-US" altLang="tr-TR" sz="1600" smtClean="0">
                <a:solidFill>
                  <a:schemeClr val="bg1"/>
                </a:solidFill>
                <a:latin typeface="Myriad Pro" charset="0"/>
                <a:ea typeface="Helvetica Light"/>
                <a:cs typeface="Helvetica Light"/>
              </a:rPr>
              <a:pPr algn="ctr" eaLnBrk="1" hangingPunct="1">
                <a:lnSpc>
                  <a:spcPct val="90000"/>
                </a:lnSpc>
                <a:defRPr/>
              </a:pPr>
              <a:t>‹#›</a:t>
            </a:fld>
            <a:endParaRPr lang="en-US" altLang="tr-TR" sz="1600">
              <a:solidFill>
                <a:schemeClr val="bg1"/>
              </a:solidFill>
              <a:latin typeface="Myriad Pro" charset="0"/>
              <a:ea typeface="Helvetica Light"/>
              <a:cs typeface="Helvetica Light"/>
            </a:endParaRPr>
          </a:p>
        </p:txBody>
      </p:sp>
      <p:sp>
        <p:nvSpPr>
          <p:cNvPr id="1032" name="Rectangle 11"/>
          <p:cNvSpPr>
            <a:spLocks noChangeArrowheads="1"/>
          </p:cNvSpPr>
          <p:nvPr/>
        </p:nvSpPr>
        <p:spPr bwMode="auto">
          <a:xfrm>
            <a:off x="1214438" y="4816476"/>
            <a:ext cx="5124450" cy="184150"/>
          </a:xfrm>
          <a:prstGeom prst="rect">
            <a:avLst/>
          </a:prstGeom>
          <a:noFill/>
          <a:ln>
            <a:noFill/>
          </a:ln>
          <a:extLst/>
        </p:spPr>
        <p:txBody>
          <a:bodyPr lIns="0" tIns="0" rIns="0" bIns="0">
            <a:spAutoFit/>
          </a:bodyPr>
          <a:lstStyle>
            <a:lvl1pPr>
              <a:defRPr>
                <a:solidFill>
                  <a:schemeClr val="tx1"/>
                </a:solidFill>
                <a:latin typeface="Helvetica Light"/>
              </a:defRPr>
            </a:lvl1pPr>
            <a:lvl2pPr marL="742950" indent="-285750">
              <a:defRPr>
                <a:solidFill>
                  <a:schemeClr val="tx1"/>
                </a:solidFill>
                <a:latin typeface="Helvetica Light"/>
              </a:defRPr>
            </a:lvl2pPr>
            <a:lvl3pPr marL="1143000" indent="-228600">
              <a:defRPr>
                <a:solidFill>
                  <a:schemeClr val="tx1"/>
                </a:solidFill>
                <a:latin typeface="Helvetica Light"/>
              </a:defRPr>
            </a:lvl3pPr>
            <a:lvl4pPr marL="1600200" indent="-228600">
              <a:defRPr>
                <a:solidFill>
                  <a:schemeClr val="tx1"/>
                </a:solidFill>
                <a:latin typeface="Helvetica Light"/>
              </a:defRPr>
            </a:lvl4pPr>
            <a:lvl5pPr marL="2057400" indent="-228600">
              <a:defRPr>
                <a:solidFill>
                  <a:schemeClr val="tx1"/>
                </a:solidFill>
                <a:latin typeface="Helvetica Light"/>
              </a:defRPr>
            </a:lvl5pPr>
            <a:lvl6pPr marL="2514600" indent="-228600" defTabSz="457200" fontAlgn="base">
              <a:spcBef>
                <a:spcPct val="0"/>
              </a:spcBef>
              <a:spcAft>
                <a:spcPct val="0"/>
              </a:spcAft>
              <a:defRPr>
                <a:solidFill>
                  <a:schemeClr val="tx1"/>
                </a:solidFill>
                <a:latin typeface="Helvetica Light"/>
              </a:defRPr>
            </a:lvl6pPr>
            <a:lvl7pPr marL="2971800" indent="-228600" defTabSz="457200" fontAlgn="base">
              <a:spcBef>
                <a:spcPct val="0"/>
              </a:spcBef>
              <a:spcAft>
                <a:spcPct val="0"/>
              </a:spcAft>
              <a:defRPr>
                <a:solidFill>
                  <a:schemeClr val="tx1"/>
                </a:solidFill>
                <a:latin typeface="Helvetica Light"/>
              </a:defRPr>
            </a:lvl7pPr>
            <a:lvl8pPr marL="3429000" indent="-228600" defTabSz="457200" fontAlgn="base">
              <a:spcBef>
                <a:spcPct val="0"/>
              </a:spcBef>
              <a:spcAft>
                <a:spcPct val="0"/>
              </a:spcAft>
              <a:defRPr>
                <a:solidFill>
                  <a:schemeClr val="tx1"/>
                </a:solidFill>
                <a:latin typeface="Helvetica Light"/>
              </a:defRPr>
            </a:lvl8pPr>
            <a:lvl9pPr marL="3886200" indent="-228600" defTabSz="457200" fontAlgn="base">
              <a:spcBef>
                <a:spcPct val="0"/>
              </a:spcBef>
              <a:spcAft>
                <a:spcPct val="0"/>
              </a:spcAft>
              <a:defRPr>
                <a:solidFill>
                  <a:schemeClr val="tx1"/>
                </a:solidFill>
                <a:latin typeface="Helvetica Light"/>
              </a:defRPr>
            </a:lvl9pPr>
          </a:lstStyle>
          <a:p>
            <a:pPr eaLnBrk="1" hangingPunct="1">
              <a:defRPr/>
            </a:pPr>
            <a:r>
              <a:rPr lang="tr-TR" altLang="tr-TR" sz="1200" b="1" dirty="0">
                <a:solidFill>
                  <a:schemeClr val="bg1"/>
                </a:solidFill>
                <a:latin typeface="Myriad Pro Cond" charset="0"/>
              </a:rPr>
              <a:t>T.C.  BAŞBAKANLIK  AFET  VE  ACİL  DURUM  YÖNETİMİ  BAŞKANLIĞI</a:t>
            </a:r>
            <a:endParaRPr lang="tr-TR" altLang="tr-TR" sz="1200" dirty="0">
              <a:solidFill>
                <a:schemeClr val="bg1"/>
              </a:solidFill>
              <a:latin typeface="Myriad Pro Cond" charset="0"/>
            </a:endParaRPr>
          </a:p>
        </p:txBody>
      </p:sp>
      <p:sp>
        <p:nvSpPr>
          <p:cNvPr id="17" name="Action Button: Custom 16">
            <a:hlinkClick r:id="" action="ppaction://hlinkshowjump?jump=previousslide" highlightClick="1"/>
          </p:cNvPr>
          <p:cNvSpPr/>
          <p:nvPr/>
        </p:nvSpPr>
        <p:spPr>
          <a:xfrm>
            <a:off x="241301" y="4697414"/>
            <a:ext cx="347663" cy="346075"/>
          </a:xfrm>
          <a:prstGeom prst="actionButtonBlank">
            <a:avLst/>
          </a:prstGeom>
          <a:solidFill>
            <a:srgbClr val="FF0000">
              <a:alpha val="0"/>
            </a:srgbClr>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endParaRPr lang="en-US"/>
          </a:p>
        </p:txBody>
      </p:sp>
      <p:sp>
        <p:nvSpPr>
          <p:cNvPr id="18" name="Action Button: Custom 17">
            <a:hlinkClick r:id="" action="ppaction://hlinkshowjump?jump=nextslide" highlightClick="1"/>
          </p:cNvPr>
          <p:cNvSpPr/>
          <p:nvPr/>
        </p:nvSpPr>
        <p:spPr>
          <a:xfrm>
            <a:off x="588963" y="4697414"/>
            <a:ext cx="347662" cy="346075"/>
          </a:xfrm>
          <a:prstGeom prst="actionButtonBlank">
            <a:avLst/>
          </a:prstGeom>
          <a:solidFill>
            <a:srgbClr val="FF0000">
              <a:alpha val="0"/>
            </a:srgbClr>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endParaRPr lang="en-US"/>
          </a:p>
        </p:txBody>
      </p:sp>
      <p:sp>
        <p:nvSpPr>
          <p:cNvPr id="10" name="Oval 9"/>
          <p:cNvSpPr/>
          <p:nvPr/>
        </p:nvSpPr>
        <p:spPr>
          <a:xfrm>
            <a:off x="260351" y="4727575"/>
            <a:ext cx="284163" cy="285750"/>
          </a:xfrm>
          <a:prstGeom prst="ellipse">
            <a:avLst/>
          </a:prstGeom>
          <a:solidFill>
            <a:schemeClr val="accent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endParaRPr lang="en-US"/>
          </a:p>
        </p:txBody>
      </p:sp>
      <p:sp>
        <p:nvSpPr>
          <p:cNvPr id="11" name="Oval 10"/>
          <p:cNvSpPr/>
          <p:nvPr/>
        </p:nvSpPr>
        <p:spPr>
          <a:xfrm>
            <a:off x="617538" y="4727575"/>
            <a:ext cx="285750" cy="285750"/>
          </a:xfrm>
          <a:prstGeom prst="ellipse">
            <a:avLst/>
          </a:prstGeom>
          <a:solidFill>
            <a:schemeClr val="accent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endParaRPr lang="en-US"/>
          </a:p>
        </p:txBody>
      </p:sp>
      <p:sp>
        <p:nvSpPr>
          <p:cNvPr id="14" name="Freeform 13"/>
          <p:cNvSpPr/>
          <p:nvPr/>
        </p:nvSpPr>
        <p:spPr>
          <a:xfrm rot="5400000">
            <a:off x="719139" y="4816476"/>
            <a:ext cx="120650" cy="107950"/>
          </a:xfrm>
          <a:custGeom>
            <a:avLst/>
            <a:gdLst>
              <a:gd name="connsiteX0" fmla="*/ 0 w 1305341"/>
              <a:gd name="connsiteY0" fmla="*/ 1137611 h 1137611"/>
              <a:gd name="connsiteX1" fmla="*/ 652671 w 1305341"/>
              <a:gd name="connsiteY1" fmla="*/ 0 h 1137611"/>
              <a:gd name="connsiteX2" fmla="*/ 1305341 w 1305341"/>
              <a:gd name="connsiteY2" fmla="*/ 1128792 h 1137611"/>
            </a:gdLst>
            <a:ahLst/>
            <a:cxnLst>
              <a:cxn ang="0">
                <a:pos x="connsiteX0" y="connsiteY0"/>
              </a:cxn>
              <a:cxn ang="0">
                <a:pos x="connsiteX1" y="connsiteY1"/>
              </a:cxn>
              <a:cxn ang="0">
                <a:pos x="connsiteX2" y="connsiteY2"/>
              </a:cxn>
            </a:cxnLst>
            <a:rect l="l" t="t" r="r" b="b"/>
            <a:pathLst>
              <a:path w="1305341" h="1137611">
                <a:moveTo>
                  <a:pt x="0" y="1137611"/>
                </a:moveTo>
                <a:lnTo>
                  <a:pt x="652671" y="0"/>
                </a:lnTo>
                <a:lnTo>
                  <a:pt x="1305341" y="1128792"/>
                </a:lnTo>
              </a:path>
            </a:pathLst>
          </a:custGeom>
          <a:ln cap="flat">
            <a:solidFill>
              <a:schemeClr val="bg1"/>
            </a:solidFill>
            <a:bevel/>
          </a:ln>
          <a:effectLst/>
        </p:spPr>
        <p:style>
          <a:lnRef idx="2">
            <a:schemeClr val="accent1"/>
          </a:lnRef>
          <a:fillRef idx="0">
            <a:schemeClr val="accent1"/>
          </a:fillRef>
          <a:effectRef idx="1">
            <a:schemeClr val="accent1"/>
          </a:effectRef>
          <a:fontRef idx="minor">
            <a:schemeClr val="tx1"/>
          </a:fontRef>
        </p:style>
        <p:txBody>
          <a:bodyPr lIns="91438" tIns="45719" rIns="91438" bIns="45719" anchor="ctr"/>
          <a:lstStyle/>
          <a:p>
            <a:pPr algn="ctr" eaLnBrk="1" fontAlgn="auto" hangingPunct="1">
              <a:spcBef>
                <a:spcPts val="0"/>
              </a:spcBef>
              <a:spcAft>
                <a:spcPts val="0"/>
              </a:spcAft>
              <a:defRPr/>
            </a:pPr>
            <a:endParaRPr lang="en-US"/>
          </a:p>
        </p:txBody>
      </p:sp>
      <p:sp>
        <p:nvSpPr>
          <p:cNvPr id="15" name="Freeform 14"/>
          <p:cNvSpPr/>
          <p:nvPr/>
        </p:nvSpPr>
        <p:spPr>
          <a:xfrm rot="16200000">
            <a:off x="341314" y="4816476"/>
            <a:ext cx="120650" cy="107950"/>
          </a:xfrm>
          <a:custGeom>
            <a:avLst/>
            <a:gdLst>
              <a:gd name="connsiteX0" fmla="*/ 0 w 1305341"/>
              <a:gd name="connsiteY0" fmla="*/ 1137611 h 1137611"/>
              <a:gd name="connsiteX1" fmla="*/ 652671 w 1305341"/>
              <a:gd name="connsiteY1" fmla="*/ 0 h 1137611"/>
              <a:gd name="connsiteX2" fmla="*/ 1305341 w 1305341"/>
              <a:gd name="connsiteY2" fmla="*/ 1128792 h 1137611"/>
            </a:gdLst>
            <a:ahLst/>
            <a:cxnLst>
              <a:cxn ang="0">
                <a:pos x="connsiteX0" y="connsiteY0"/>
              </a:cxn>
              <a:cxn ang="0">
                <a:pos x="connsiteX1" y="connsiteY1"/>
              </a:cxn>
              <a:cxn ang="0">
                <a:pos x="connsiteX2" y="connsiteY2"/>
              </a:cxn>
            </a:cxnLst>
            <a:rect l="l" t="t" r="r" b="b"/>
            <a:pathLst>
              <a:path w="1305341" h="1137611">
                <a:moveTo>
                  <a:pt x="0" y="1137611"/>
                </a:moveTo>
                <a:lnTo>
                  <a:pt x="652671" y="0"/>
                </a:lnTo>
                <a:lnTo>
                  <a:pt x="1305341" y="1128792"/>
                </a:lnTo>
              </a:path>
            </a:pathLst>
          </a:custGeom>
          <a:ln cap="flat">
            <a:solidFill>
              <a:schemeClr val="bg1"/>
            </a:solidFill>
            <a:bevel/>
          </a:ln>
          <a:effectLst/>
        </p:spPr>
        <p:style>
          <a:lnRef idx="2">
            <a:schemeClr val="accent1"/>
          </a:lnRef>
          <a:fillRef idx="0">
            <a:schemeClr val="accent1"/>
          </a:fillRef>
          <a:effectRef idx="1">
            <a:schemeClr val="accent1"/>
          </a:effectRef>
          <a:fontRef idx="minor">
            <a:schemeClr val="tx1"/>
          </a:fontRef>
        </p:style>
        <p:txBody>
          <a:bodyPr lIns="91438" tIns="45719" rIns="91438" bIns="45719" anchor="ctr"/>
          <a:lstStyle/>
          <a:p>
            <a:pPr algn="ctr" eaLnBrk="1" fontAlgn="auto" hangingPunct="1">
              <a:spcBef>
                <a:spcPts val="0"/>
              </a:spcBef>
              <a:spcAft>
                <a:spcPts val="0"/>
              </a:spcAft>
              <a:defRPr/>
            </a:pPr>
            <a:endParaRPr lang="en-US"/>
          </a:p>
        </p:txBody>
      </p:sp>
      <p:sp>
        <p:nvSpPr>
          <p:cNvPr id="1039" name="Freeform 5"/>
          <p:cNvSpPr>
            <a:spLocks/>
          </p:cNvSpPr>
          <p:nvPr userDrawn="1"/>
        </p:nvSpPr>
        <p:spPr bwMode="auto">
          <a:xfrm>
            <a:off x="7346950" y="4875214"/>
            <a:ext cx="0" cy="6350"/>
          </a:xfrm>
          <a:custGeom>
            <a:avLst/>
            <a:gdLst>
              <a:gd name="T0" fmla="*/ 0 h 2"/>
              <a:gd name="T1" fmla="*/ 2147483646 h 2"/>
              <a:gd name="T2" fmla="*/ 2147483646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cubicBezTo>
                  <a:pt x="0" y="1"/>
                  <a:pt x="0" y="1"/>
                  <a:pt x="0" y="2"/>
                </a:cubicBezTo>
                <a:cubicBezTo>
                  <a:pt x="0" y="1"/>
                  <a:pt x="0" y="1"/>
                  <a:pt x="0" y="1"/>
                </a:cubicBezTo>
                <a:cubicBezTo>
                  <a:pt x="0" y="1"/>
                  <a:pt x="0" y="0"/>
                  <a:pt x="0" y="0"/>
                </a:cubicBez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lIns="91438" tIns="45719" rIns="91438" bIns="45719"/>
          <a:lstStyle/>
          <a:p>
            <a:endParaRPr lang="tr-TR"/>
          </a:p>
        </p:txBody>
      </p:sp>
      <p:sp>
        <p:nvSpPr>
          <p:cNvPr id="1040" name="Freeform 7"/>
          <p:cNvSpPr>
            <a:spLocks/>
          </p:cNvSpPr>
          <p:nvPr userDrawn="1"/>
        </p:nvSpPr>
        <p:spPr bwMode="auto">
          <a:xfrm>
            <a:off x="7346950" y="4881564"/>
            <a:ext cx="0" cy="6350"/>
          </a:xfrm>
          <a:custGeom>
            <a:avLst/>
            <a:gdLst>
              <a:gd name="T0" fmla="*/ 2147483646 h 2"/>
              <a:gd name="T1" fmla="*/ 2147483646 h 2"/>
              <a:gd name="T2" fmla="*/ 0 h 2"/>
              <a:gd name="T3" fmla="*/ 2147483646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2"/>
                </a:moveTo>
                <a:cubicBezTo>
                  <a:pt x="0" y="1"/>
                  <a:pt x="0" y="1"/>
                  <a:pt x="0" y="1"/>
                </a:cubicBezTo>
                <a:cubicBezTo>
                  <a:pt x="0" y="0"/>
                  <a:pt x="0" y="0"/>
                  <a:pt x="0" y="0"/>
                </a:cubicBezTo>
                <a:cubicBezTo>
                  <a:pt x="0" y="1"/>
                  <a:pt x="0" y="1"/>
                  <a:pt x="0" y="2"/>
                </a:cubicBez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lIns="91438" tIns="45719" rIns="91438" bIns="45719"/>
          <a:lstStyle/>
          <a:p>
            <a:endParaRPr lang="tr-TR"/>
          </a:p>
        </p:txBody>
      </p:sp>
      <p:sp>
        <p:nvSpPr>
          <p:cNvPr id="1041" name="Freeform 8"/>
          <p:cNvSpPr>
            <a:spLocks/>
          </p:cNvSpPr>
          <p:nvPr userDrawn="1"/>
        </p:nvSpPr>
        <p:spPr bwMode="auto">
          <a:xfrm>
            <a:off x="7356475" y="4665664"/>
            <a:ext cx="541338" cy="504825"/>
          </a:xfrm>
          <a:custGeom>
            <a:avLst/>
            <a:gdLst>
              <a:gd name="T0" fmla="*/ 2147483646 w 170"/>
              <a:gd name="T1" fmla="*/ 2147483646 h 152"/>
              <a:gd name="T2" fmla="*/ 2147483646 w 170"/>
              <a:gd name="T3" fmla="*/ 2147483646 h 152"/>
              <a:gd name="T4" fmla="*/ 2147483646 w 170"/>
              <a:gd name="T5" fmla="*/ 2147483646 h 152"/>
              <a:gd name="T6" fmla="*/ 2147483646 w 170"/>
              <a:gd name="T7" fmla="*/ 0 h 152"/>
              <a:gd name="T8" fmla="*/ 2147483646 w 170"/>
              <a:gd name="T9" fmla="*/ 2147483646 h 152"/>
              <a:gd name="T10" fmla="*/ 2147483646 w 170"/>
              <a:gd name="T11" fmla="*/ 2147483646 h 152"/>
              <a:gd name="T12" fmla="*/ 2147483646 w 170"/>
              <a:gd name="T13" fmla="*/ 2147483646 h 152"/>
              <a:gd name="T14" fmla="*/ 2147483646 w 170"/>
              <a:gd name="T15" fmla="*/ 2147483646 h 152"/>
              <a:gd name="T16" fmla="*/ 2147483646 w 170"/>
              <a:gd name="T17" fmla="*/ 2147483646 h 152"/>
              <a:gd name="T18" fmla="*/ 2147483646 w 170"/>
              <a:gd name="T19" fmla="*/ 2147483646 h 152"/>
              <a:gd name="T20" fmla="*/ 2147483646 w 170"/>
              <a:gd name="T21" fmla="*/ 2147483646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0" h="152">
                <a:moveTo>
                  <a:pt x="169" y="82"/>
                </a:moveTo>
                <a:cubicBezTo>
                  <a:pt x="165" y="94"/>
                  <a:pt x="158" y="105"/>
                  <a:pt x="148" y="115"/>
                </a:cubicBezTo>
                <a:cubicBezTo>
                  <a:pt x="116" y="145"/>
                  <a:pt x="65" y="144"/>
                  <a:pt x="35" y="112"/>
                </a:cubicBezTo>
                <a:cubicBezTo>
                  <a:pt x="5" y="80"/>
                  <a:pt x="6" y="31"/>
                  <a:pt x="36" y="0"/>
                </a:cubicBezTo>
                <a:cubicBezTo>
                  <a:pt x="35" y="1"/>
                  <a:pt x="23" y="7"/>
                  <a:pt x="23" y="7"/>
                </a:cubicBezTo>
                <a:cubicBezTo>
                  <a:pt x="26" y="10"/>
                  <a:pt x="26" y="10"/>
                  <a:pt x="26" y="10"/>
                </a:cubicBezTo>
                <a:cubicBezTo>
                  <a:pt x="26" y="10"/>
                  <a:pt x="26" y="10"/>
                  <a:pt x="26" y="10"/>
                </a:cubicBezTo>
                <a:cubicBezTo>
                  <a:pt x="0" y="42"/>
                  <a:pt x="2" y="88"/>
                  <a:pt x="31" y="118"/>
                </a:cubicBezTo>
                <a:cubicBezTo>
                  <a:pt x="62" y="151"/>
                  <a:pt x="114" y="152"/>
                  <a:pt x="147" y="121"/>
                </a:cubicBezTo>
                <a:cubicBezTo>
                  <a:pt x="158" y="110"/>
                  <a:pt x="166" y="96"/>
                  <a:pt x="170" y="82"/>
                </a:cubicBezTo>
                <a:lnTo>
                  <a:pt x="169" y="82"/>
                </a:lnTo>
                <a:close/>
              </a:path>
            </a:pathLst>
          </a:custGeom>
          <a:solidFill>
            <a:srgbClr val="F47920"/>
          </a:solidFill>
          <a:ln>
            <a:noFill/>
          </a:ln>
          <a:extLst>
            <a:ext uri="{91240B29-F687-4F45-9708-019B960494DF}">
              <a14:hiddenLine xmlns:a14="http://schemas.microsoft.com/office/drawing/2010/main" w="9525">
                <a:solidFill>
                  <a:srgbClr val="000000"/>
                </a:solidFill>
                <a:round/>
                <a:headEnd/>
                <a:tailEnd/>
              </a14:hiddenLine>
            </a:ext>
          </a:extLst>
        </p:spPr>
        <p:txBody>
          <a:bodyPr lIns="91438" tIns="45719" rIns="91438" bIns="45719"/>
          <a:lstStyle/>
          <a:p>
            <a:endParaRPr lang="tr-TR"/>
          </a:p>
        </p:txBody>
      </p:sp>
      <p:sp>
        <p:nvSpPr>
          <p:cNvPr id="1042" name="Freeform 9"/>
          <p:cNvSpPr>
            <a:spLocks/>
          </p:cNvSpPr>
          <p:nvPr userDrawn="1"/>
        </p:nvSpPr>
        <p:spPr bwMode="auto">
          <a:xfrm>
            <a:off x="7407275" y="4600576"/>
            <a:ext cx="398463" cy="479425"/>
          </a:xfrm>
          <a:custGeom>
            <a:avLst/>
            <a:gdLst>
              <a:gd name="T0" fmla="*/ 2147483646 w 125"/>
              <a:gd name="T1" fmla="*/ 2147483646 h 145"/>
              <a:gd name="T2" fmla="*/ 2147483646 w 125"/>
              <a:gd name="T3" fmla="*/ 2147483646 h 145"/>
              <a:gd name="T4" fmla="*/ 2147483646 w 125"/>
              <a:gd name="T5" fmla="*/ 2147483646 h 145"/>
              <a:gd name="T6" fmla="*/ 2147483646 w 125"/>
              <a:gd name="T7" fmla="*/ 2147483646 h 145"/>
              <a:gd name="T8" fmla="*/ 2147483646 w 125"/>
              <a:gd name="T9" fmla="*/ 2147483646 h 145"/>
              <a:gd name="T10" fmla="*/ 2147483646 w 125"/>
              <a:gd name="T11" fmla="*/ 2147483646 h 145"/>
              <a:gd name="T12" fmla="*/ 2147483646 w 125"/>
              <a:gd name="T13" fmla="*/ 2147483646 h 145"/>
              <a:gd name="T14" fmla="*/ 2147483646 w 125"/>
              <a:gd name="T15" fmla="*/ 2147483646 h 145"/>
              <a:gd name="T16" fmla="*/ 2147483646 w 125"/>
              <a:gd name="T17" fmla="*/ 2147483646 h 145"/>
              <a:gd name="T18" fmla="*/ 2147483646 w 125"/>
              <a:gd name="T19" fmla="*/ 2147483646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 h="145">
                <a:moveTo>
                  <a:pt x="39" y="129"/>
                </a:moveTo>
                <a:cubicBezTo>
                  <a:pt x="10" y="104"/>
                  <a:pt x="6" y="61"/>
                  <a:pt x="31" y="33"/>
                </a:cubicBezTo>
                <a:cubicBezTo>
                  <a:pt x="54" y="5"/>
                  <a:pt x="96" y="1"/>
                  <a:pt x="125" y="24"/>
                </a:cubicBezTo>
                <a:cubicBezTo>
                  <a:pt x="124" y="24"/>
                  <a:pt x="115" y="12"/>
                  <a:pt x="115" y="12"/>
                </a:cubicBezTo>
                <a:cubicBezTo>
                  <a:pt x="113" y="15"/>
                  <a:pt x="113" y="15"/>
                  <a:pt x="113" y="15"/>
                </a:cubicBezTo>
                <a:cubicBezTo>
                  <a:pt x="113" y="15"/>
                  <a:pt x="112" y="15"/>
                  <a:pt x="112" y="15"/>
                </a:cubicBezTo>
                <a:cubicBezTo>
                  <a:pt x="84" y="0"/>
                  <a:pt x="47" y="5"/>
                  <a:pt x="25" y="30"/>
                </a:cubicBezTo>
                <a:cubicBezTo>
                  <a:pt x="0" y="59"/>
                  <a:pt x="4" y="103"/>
                  <a:pt x="33" y="128"/>
                </a:cubicBezTo>
                <a:cubicBezTo>
                  <a:pt x="45" y="138"/>
                  <a:pt x="59" y="143"/>
                  <a:pt x="73" y="145"/>
                </a:cubicBezTo>
                <a:cubicBezTo>
                  <a:pt x="61" y="143"/>
                  <a:pt x="49" y="137"/>
                  <a:pt x="39" y="129"/>
                </a:cubicBez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lIns="91438" tIns="45719" rIns="91438" bIns="45719"/>
          <a:lstStyle/>
          <a:p>
            <a:endParaRPr lang="tr-TR"/>
          </a:p>
        </p:txBody>
      </p:sp>
      <p:sp>
        <p:nvSpPr>
          <p:cNvPr id="1043" name="Freeform 10"/>
          <p:cNvSpPr>
            <a:spLocks/>
          </p:cNvSpPr>
          <p:nvPr userDrawn="1"/>
        </p:nvSpPr>
        <p:spPr bwMode="auto">
          <a:xfrm>
            <a:off x="7489825" y="4799014"/>
            <a:ext cx="293688" cy="255587"/>
          </a:xfrm>
          <a:custGeom>
            <a:avLst/>
            <a:gdLst>
              <a:gd name="T0" fmla="*/ 2147483646 w 92"/>
              <a:gd name="T1" fmla="*/ 2147483646 h 77"/>
              <a:gd name="T2" fmla="*/ 2147483646 w 92"/>
              <a:gd name="T3" fmla="*/ 2147483646 h 77"/>
              <a:gd name="T4" fmla="*/ 2147483646 w 92"/>
              <a:gd name="T5" fmla="*/ 2147483646 h 77"/>
              <a:gd name="T6" fmla="*/ 2147483646 w 92"/>
              <a:gd name="T7" fmla="*/ 0 h 77"/>
              <a:gd name="T8" fmla="*/ 2147483646 w 92"/>
              <a:gd name="T9" fmla="*/ 2147483646 h 77"/>
              <a:gd name="T10" fmla="*/ 2147483646 w 92"/>
              <a:gd name="T11" fmla="*/ 2147483646 h 77"/>
              <a:gd name="T12" fmla="*/ 2147483646 w 92"/>
              <a:gd name="T13" fmla="*/ 2147483646 h 77"/>
              <a:gd name="T14" fmla="*/ 2147483646 w 92"/>
              <a:gd name="T15" fmla="*/ 2147483646 h 77"/>
              <a:gd name="T16" fmla="*/ 2147483646 w 92"/>
              <a:gd name="T17" fmla="*/ 2147483646 h 77"/>
              <a:gd name="T18" fmla="*/ 2147483646 w 92"/>
              <a:gd name="T19" fmla="*/ 2147483646 h 77"/>
              <a:gd name="T20" fmla="*/ 2147483646 w 92"/>
              <a:gd name="T21" fmla="*/ 2147483646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2" h="77">
                <a:moveTo>
                  <a:pt x="91" y="42"/>
                </a:moveTo>
                <a:cubicBezTo>
                  <a:pt x="90" y="43"/>
                  <a:pt x="90" y="44"/>
                  <a:pt x="89" y="45"/>
                </a:cubicBezTo>
                <a:cubicBezTo>
                  <a:pt x="76" y="66"/>
                  <a:pt x="49" y="73"/>
                  <a:pt x="28" y="60"/>
                </a:cubicBezTo>
                <a:cubicBezTo>
                  <a:pt x="7" y="47"/>
                  <a:pt x="0" y="21"/>
                  <a:pt x="12" y="0"/>
                </a:cubicBezTo>
                <a:cubicBezTo>
                  <a:pt x="11" y="1"/>
                  <a:pt x="2" y="10"/>
                  <a:pt x="2" y="10"/>
                </a:cubicBezTo>
                <a:cubicBezTo>
                  <a:pt x="6" y="12"/>
                  <a:pt x="6" y="12"/>
                  <a:pt x="6" y="12"/>
                </a:cubicBezTo>
                <a:cubicBezTo>
                  <a:pt x="6" y="12"/>
                  <a:pt x="6" y="13"/>
                  <a:pt x="6" y="13"/>
                </a:cubicBezTo>
                <a:cubicBezTo>
                  <a:pt x="1" y="34"/>
                  <a:pt x="8" y="52"/>
                  <a:pt x="27" y="64"/>
                </a:cubicBezTo>
                <a:cubicBezTo>
                  <a:pt x="48" y="77"/>
                  <a:pt x="76" y="70"/>
                  <a:pt x="89" y="49"/>
                </a:cubicBezTo>
                <a:cubicBezTo>
                  <a:pt x="90" y="47"/>
                  <a:pt x="91" y="45"/>
                  <a:pt x="92" y="42"/>
                </a:cubicBezTo>
                <a:lnTo>
                  <a:pt x="91" y="42"/>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lIns="91438" tIns="45719" rIns="91438" bIns="45719"/>
          <a:lstStyle/>
          <a:p>
            <a:endParaRPr lang="tr-TR"/>
          </a:p>
        </p:txBody>
      </p:sp>
      <p:sp>
        <p:nvSpPr>
          <p:cNvPr id="1044" name="Freeform 11"/>
          <p:cNvSpPr>
            <a:spLocks/>
          </p:cNvSpPr>
          <p:nvPr userDrawn="1"/>
        </p:nvSpPr>
        <p:spPr bwMode="auto">
          <a:xfrm>
            <a:off x="7546975" y="4659313"/>
            <a:ext cx="312738" cy="139700"/>
          </a:xfrm>
          <a:custGeom>
            <a:avLst/>
            <a:gdLst>
              <a:gd name="T0" fmla="*/ 2147483646 w 98"/>
              <a:gd name="T1" fmla="*/ 2147483646 h 42"/>
              <a:gd name="T2" fmla="*/ 2147483646 w 98"/>
              <a:gd name="T3" fmla="*/ 2147483646 h 42"/>
              <a:gd name="T4" fmla="*/ 0 w 98"/>
              <a:gd name="T5" fmla="*/ 2147483646 h 42"/>
              <a:gd name="T6" fmla="*/ 2147483646 w 98"/>
              <a:gd name="T7" fmla="*/ 2147483646 h 42"/>
              <a:gd name="T8" fmla="*/ 2147483646 w 98"/>
              <a:gd name="T9" fmla="*/ 2147483646 h 42"/>
              <a:gd name="T10" fmla="*/ 2147483646 w 98"/>
              <a:gd name="T11" fmla="*/ 2147483646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 h="42">
                <a:moveTo>
                  <a:pt x="98" y="42"/>
                </a:moveTo>
                <a:cubicBezTo>
                  <a:pt x="87" y="15"/>
                  <a:pt x="56" y="0"/>
                  <a:pt x="27" y="10"/>
                </a:cubicBezTo>
                <a:cubicBezTo>
                  <a:pt x="16" y="14"/>
                  <a:pt x="6" y="22"/>
                  <a:pt x="0" y="31"/>
                </a:cubicBezTo>
                <a:cubicBezTo>
                  <a:pt x="6" y="23"/>
                  <a:pt x="15" y="17"/>
                  <a:pt x="25" y="13"/>
                </a:cubicBezTo>
                <a:cubicBezTo>
                  <a:pt x="52" y="4"/>
                  <a:pt x="81" y="17"/>
                  <a:pt x="92" y="42"/>
                </a:cubicBezTo>
                <a:lnTo>
                  <a:pt x="98" y="42"/>
                </a:lnTo>
                <a:close/>
              </a:path>
            </a:pathLst>
          </a:custGeom>
          <a:solidFill>
            <a:srgbClr val="F47920"/>
          </a:solidFill>
          <a:ln>
            <a:noFill/>
          </a:ln>
          <a:extLst>
            <a:ext uri="{91240B29-F687-4F45-9708-019B960494DF}">
              <a14:hiddenLine xmlns:a14="http://schemas.microsoft.com/office/drawing/2010/main" w="9525">
                <a:solidFill>
                  <a:srgbClr val="000000"/>
                </a:solidFill>
                <a:round/>
                <a:headEnd/>
                <a:tailEnd/>
              </a14:hiddenLine>
            </a:ext>
          </a:extLst>
        </p:spPr>
        <p:txBody>
          <a:bodyPr lIns="91438" tIns="45719" rIns="91438" bIns="45719"/>
          <a:lstStyle/>
          <a:p>
            <a:endParaRPr lang="tr-TR"/>
          </a:p>
        </p:txBody>
      </p:sp>
      <p:sp>
        <p:nvSpPr>
          <p:cNvPr id="1045" name="Freeform 12"/>
          <p:cNvSpPr>
            <a:spLocks/>
          </p:cNvSpPr>
          <p:nvPr userDrawn="1"/>
        </p:nvSpPr>
        <p:spPr bwMode="auto">
          <a:xfrm>
            <a:off x="7745414" y="4938713"/>
            <a:ext cx="107950" cy="104775"/>
          </a:xfrm>
          <a:custGeom>
            <a:avLst/>
            <a:gdLst>
              <a:gd name="T0" fmla="*/ 2147483646 w 34"/>
              <a:gd name="T1" fmla="*/ 0 h 32"/>
              <a:gd name="T2" fmla="*/ 0 w 34"/>
              <a:gd name="T3" fmla="*/ 2147483646 h 32"/>
              <a:gd name="T4" fmla="*/ 2147483646 w 34"/>
              <a:gd name="T5" fmla="*/ 2147483646 h 32"/>
              <a:gd name="T6" fmla="*/ 2147483646 w 34"/>
              <a:gd name="T7" fmla="*/ 2147483646 h 32"/>
              <a:gd name="T8" fmla="*/ 2147483646 w 34"/>
              <a:gd name="T9" fmla="*/ 2147483646 h 32"/>
              <a:gd name="T10" fmla="*/ 2147483646 w 34"/>
              <a:gd name="T11" fmla="*/ 0 h 32"/>
              <a:gd name="T12" fmla="*/ 2147483646 w 34"/>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2">
                <a:moveTo>
                  <a:pt x="32" y="0"/>
                </a:moveTo>
                <a:cubicBezTo>
                  <a:pt x="26" y="14"/>
                  <a:pt x="15" y="26"/>
                  <a:pt x="0" y="32"/>
                </a:cubicBezTo>
                <a:cubicBezTo>
                  <a:pt x="1" y="32"/>
                  <a:pt x="18" y="28"/>
                  <a:pt x="18" y="28"/>
                </a:cubicBezTo>
                <a:cubicBezTo>
                  <a:pt x="16" y="25"/>
                  <a:pt x="16" y="25"/>
                  <a:pt x="16" y="25"/>
                </a:cubicBezTo>
                <a:cubicBezTo>
                  <a:pt x="16" y="25"/>
                  <a:pt x="20" y="21"/>
                  <a:pt x="20" y="21"/>
                </a:cubicBezTo>
                <a:cubicBezTo>
                  <a:pt x="26" y="15"/>
                  <a:pt x="31" y="8"/>
                  <a:pt x="34" y="0"/>
                </a:cubicBezTo>
                <a:lnTo>
                  <a:pt x="32" y="0"/>
                </a:lnTo>
                <a:close/>
              </a:path>
            </a:pathLst>
          </a:custGeom>
          <a:solidFill>
            <a:srgbClr val="F47920"/>
          </a:solidFill>
          <a:ln>
            <a:noFill/>
          </a:ln>
          <a:extLst>
            <a:ext uri="{91240B29-F687-4F45-9708-019B960494DF}">
              <a14:hiddenLine xmlns:a14="http://schemas.microsoft.com/office/drawing/2010/main" w="9525">
                <a:solidFill>
                  <a:srgbClr val="000000"/>
                </a:solidFill>
                <a:round/>
                <a:headEnd/>
                <a:tailEnd/>
              </a14:hiddenLine>
            </a:ext>
          </a:extLst>
        </p:spPr>
        <p:txBody>
          <a:bodyPr lIns="91438" tIns="45719" rIns="91438" bIns="45719"/>
          <a:lstStyle/>
          <a:p>
            <a:endParaRPr lang="tr-TR"/>
          </a:p>
        </p:txBody>
      </p:sp>
      <p:sp>
        <p:nvSpPr>
          <p:cNvPr id="1046" name="Freeform 13"/>
          <p:cNvSpPr>
            <a:spLocks noEditPoints="1"/>
          </p:cNvSpPr>
          <p:nvPr userDrawn="1"/>
        </p:nvSpPr>
        <p:spPr bwMode="auto">
          <a:xfrm>
            <a:off x="7616826" y="4808538"/>
            <a:ext cx="106363" cy="119062"/>
          </a:xfrm>
          <a:custGeom>
            <a:avLst/>
            <a:gdLst>
              <a:gd name="T0" fmla="*/ 2147483646 w 67"/>
              <a:gd name="T1" fmla="*/ 2147483646 h 75"/>
              <a:gd name="T2" fmla="*/ 2147483646 w 67"/>
              <a:gd name="T3" fmla="*/ 2147483646 h 75"/>
              <a:gd name="T4" fmla="*/ 2147483646 w 67"/>
              <a:gd name="T5" fmla="*/ 2147483646 h 75"/>
              <a:gd name="T6" fmla="*/ 0 w 67"/>
              <a:gd name="T7" fmla="*/ 2147483646 h 75"/>
              <a:gd name="T8" fmla="*/ 2147483646 w 67"/>
              <a:gd name="T9" fmla="*/ 0 h 75"/>
              <a:gd name="T10" fmla="*/ 2147483646 w 67"/>
              <a:gd name="T11" fmla="*/ 0 h 75"/>
              <a:gd name="T12" fmla="*/ 2147483646 w 67"/>
              <a:gd name="T13" fmla="*/ 2147483646 h 75"/>
              <a:gd name="T14" fmla="*/ 2147483646 w 67"/>
              <a:gd name="T15" fmla="*/ 2147483646 h 75"/>
              <a:gd name="T16" fmla="*/ 2147483646 w 67"/>
              <a:gd name="T17" fmla="*/ 2147483646 h 75"/>
              <a:gd name="T18" fmla="*/ 2147483646 w 67"/>
              <a:gd name="T19" fmla="*/ 2147483646 h 75"/>
              <a:gd name="T20" fmla="*/ 2147483646 w 67"/>
              <a:gd name="T21" fmla="*/ 2147483646 h 75"/>
              <a:gd name="T22" fmla="*/ 2147483646 w 67"/>
              <a:gd name="T23" fmla="*/ 2147483646 h 75"/>
              <a:gd name="T24" fmla="*/ 2147483646 w 67"/>
              <a:gd name="T25" fmla="*/ 2147483646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 h="75">
                <a:moveTo>
                  <a:pt x="44" y="63"/>
                </a:moveTo>
                <a:lnTo>
                  <a:pt x="22" y="63"/>
                </a:lnTo>
                <a:lnTo>
                  <a:pt x="18" y="75"/>
                </a:lnTo>
                <a:lnTo>
                  <a:pt x="0" y="75"/>
                </a:lnTo>
                <a:lnTo>
                  <a:pt x="22" y="0"/>
                </a:lnTo>
                <a:lnTo>
                  <a:pt x="44" y="0"/>
                </a:lnTo>
                <a:lnTo>
                  <a:pt x="67" y="75"/>
                </a:lnTo>
                <a:lnTo>
                  <a:pt x="46" y="75"/>
                </a:lnTo>
                <a:lnTo>
                  <a:pt x="44" y="63"/>
                </a:lnTo>
                <a:close/>
                <a:moveTo>
                  <a:pt x="40" y="48"/>
                </a:moveTo>
                <a:lnTo>
                  <a:pt x="32" y="21"/>
                </a:lnTo>
                <a:lnTo>
                  <a:pt x="26" y="48"/>
                </a:lnTo>
                <a:lnTo>
                  <a:pt x="40" y="48"/>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lIns="91438" tIns="45719" rIns="91438" bIns="45719"/>
          <a:lstStyle/>
          <a:p>
            <a:endParaRPr lang="tr-TR"/>
          </a:p>
        </p:txBody>
      </p:sp>
      <p:sp>
        <p:nvSpPr>
          <p:cNvPr id="1047" name="Freeform 14"/>
          <p:cNvSpPr>
            <a:spLocks/>
          </p:cNvSpPr>
          <p:nvPr userDrawn="1"/>
        </p:nvSpPr>
        <p:spPr bwMode="auto">
          <a:xfrm>
            <a:off x="7729538" y="4808538"/>
            <a:ext cx="76200" cy="119062"/>
          </a:xfrm>
          <a:custGeom>
            <a:avLst/>
            <a:gdLst>
              <a:gd name="T0" fmla="*/ 0 w 48"/>
              <a:gd name="T1" fmla="*/ 0 h 75"/>
              <a:gd name="T2" fmla="*/ 2147483646 w 48"/>
              <a:gd name="T3" fmla="*/ 0 h 75"/>
              <a:gd name="T4" fmla="*/ 2147483646 w 48"/>
              <a:gd name="T5" fmla="*/ 2147483646 h 75"/>
              <a:gd name="T6" fmla="*/ 2147483646 w 48"/>
              <a:gd name="T7" fmla="*/ 2147483646 h 75"/>
              <a:gd name="T8" fmla="*/ 2147483646 w 48"/>
              <a:gd name="T9" fmla="*/ 2147483646 h 75"/>
              <a:gd name="T10" fmla="*/ 2147483646 w 48"/>
              <a:gd name="T11" fmla="*/ 2147483646 h 75"/>
              <a:gd name="T12" fmla="*/ 2147483646 w 48"/>
              <a:gd name="T13" fmla="*/ 2147483646 h 75"/>
              <a:gd name="T14" fmla="*/ 2147483646 w 48"/>
              <a:gd name="T15" fmla="*/ 2147483646 h 75"/>
              <a:gd name="T16" fmla="*/ 2147483646 w 48"/>
              <a:gd name="T17" fmla="*/ 2147483646 h 75"/>
              <a:gd name="T18" fmla="*/ 0 w 48"/>
              <a:gd name="T19" fmla="*/ 2147483646 h 75"/>
              <a:gd name="T20" fmla="*/ 0 w 48"/>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 h="75">
                <a:moveTo>
                  <a:pt x="0" y="0"/>
                </a:moveTo>
                <a:lnTo>
                  <a:pt x="48" y="0"/>
                </a:lnTo>
                <a:lnTo>
                  <a:pt x="48" y="17"/>
                </a:lnTo>
                <a:lnTo>
                  <a:pt x="18" y="17"/>
                </a:lnTo>
                <a:lnTo>
                  <a:pt x="18" y="29"/>
                </a:lnTo>
                <a:lnTo>
                  <a:pt x="42" y="29"/>
                </a:lnTo>
                <a:lnTo>
                  <a:pt x="42" y="46"/>
                </a:lnTo>
                <a:lnTo>
                  <a:pt x="18" y="46"/>
                </a:lnTo>
                <a:lnTo>
                  <a:pt x="18" y="75"/>
                </a:lnTo>
                <a:lnTo>
                  <a:pt x="0" y="75"/>
                </a:lnTo>
                <a:lnTo>
                  <a:pt x="0" y="0"/>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lIns="91438" tIns="45719" rIns="91438" bIns="45719"/>
          <a:lstStyle/>
          <a:p>
            <a:endParaRPr lang="tr-TR"/>
          </a:p>
        </p:txBody>
      </p:sp>
      <p:sp>
        <p:nvSpPr>
          <p:cNvPr id="1048" name="Freeform 15"/>
          <p:cNvSpPr>
            <a:spLocks noEditPoints="1"/>
          </p:cNvSpPr>
          <p:nvPr userDrawn="1"/>
        </p:nvSpPr>
        <p:spPr bwMode="auto">
          <a:xfrm>
            <a:off x="7793039" y="4808538"/>
            <a:ext cx="107950" cy="119062"/>
          </a:xfrm>
          <a:custGeom>
            <a:avLst/>
            <a:gdLst>
              <a:gd name="T0" fmla="*/ 2147483646 w 68"/>
              <a:gd name="T1" fmla="*/ 2147483646 h 75"/>
              <a:gd name="T2" fmla="*/ 2147483646 w 68"/>
              <a:gd name="T3" fmla="*/ 2147483646 h 75"/>
              <a:gd name="T4" fmla="*/ 2147483646 w 68"/>
              <a:gd name="T5" fmla="*/ 2147483646 h 75"/>
              <a:gd name="T6" fmla="*/ 0 w 68"/>
              <a:gd name="T7" fmla="*/ 2147483646 h 75"/>
              <a:gd name="T8" fmla="*/ 2147483646 w 68"/>
              <a:gd name="T9" fmla="*/ 0 h 75"/>
              <a:gd name="T10" fmla="*/ 2147483646 w 68"/>
              <a:gd name="T11" fmla="*/ 0 h 75"/>
              <a:gd name="T12" fmla="*/ 2147483646 w 68"/>
              <a:gd name="T13" fmla="*/ 2147483646 h 75"/>
              <a:gd name="T14" fmla="*/ 2147483646 w 68"/>
              <a:gd name="T15" fmla="*/ 2147483646 h 75"/>
              <a:gd name="T16" fmla="*/ 2147483646 w 68"/>
              <a:gd name="T17" fmla="*/ 2147483646 h 75"/>
              <a:gd name="T18" fmla="*/ 2147483646 w 68"/>
              <a:gd name="T19" fmla="*/ 2147483646 h 75"/>
              <a:gd name="T20" fmla="*/ 2147483646 w 68"/>
              <a:gd name="T21" fmla="*/ 2147483646 h 75"/>
              <a:gd name="T22" fmla="*/ 2147483646 w 68"/>
              <a:gd name="T23" fmla="*/ 2147483646 h 75"/>
              <a:gd name="T24" fmla="*/ 2147483646 w 68"/>
              <a:gd name="T25" fmla="*/ 2147483646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75">
                <a:moveTo>
                  <a:pt x="44" y="63"/>
                </a:moveTo>
                <a:lnTo>
                  <a:pt x="22" y="63"/>
                </a:lnTo>
                <a:lnTo>
                  <a:pt x="20" y="75"/>
                </a:lnTo>
                <a:lnTo>
                  <a:pt x="0" y="75"/>
                </a:lnTo>
                <a:lnTo>
                  <a:pt x="22" y="0"/>
                </a:lnTo>
                <a:lnTo>
                  <a:pt x="44" y="0"/>
                </a:lnTo>
                <a:lnTo>
                  <a:pt x="68" y="75"/>
                </a:lnTo>
                <a:lnTo>
                  <a:pt x="48" y="75"/>
                </a:lnTo>
                <a:lnTo>
                  <a:pt x="44" y="63"/>
                </a:lnTo>
                <a:close/>
                <a:moveTo>
                  <a:pt x="40" y="48"/>
                </a:moveTo>
                <a:lnTo>
                  <a:pt x="34" y="21"/>
                </a:lnTo>
                <a:lnTo>
                  <a:pt x="26" y="48"/>
                </a:lnTo>
                <a:lnTo>
                  <a:pt x="40" y="48"/>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lIns="91438" tIns="45719" rIns="91438" bIns="45719"/>
          <a:lstStyle/>
          <a:p>
            <a:endParaRPr lang="tr-TR"/>
          </a:p>
        </p:txBody>
      </p:sp>
      <p:sp>
        <p:nvSpPr>
          <p:cNvPr id="1049" name="Freeform 16"/>
          <p:cNvSpPr>
            <a:spLocks noEditPoints="1"/>
          </p:cNvSpPr>
          <p:nvPr userDrawn="1"/>
        </p:nvSpPr>
        <p:spPr bwMode="auto">
          <a:xfrm>
            <a:off x="7904164" y="4808538"/>
            <a:ext cx="92075" cy="119062"/>
          </a:xfrm>
          <a:custGeom>
            <a:avLst/>
            <a:gdLst>
              <a:gd name="T0" fmla="*/ 0 w 29"/>
              <a:gd name="T1" fmla="*/ 0 h 36"/>
              <a:gd name="T2" fmla="*/ 2147483646 w 29"/>
              <a:gd name="T3" fmla="*/ 0 h 36"/>
              <a:gd name="T4" fmla="*/ 2147483646 w 29"/>
              <a:gd name="T5" fmla="*/ 2147483646 h 36"/>
              <a:gd name="T6" fmla="*/ 2147483646 w 29"/>
              <a:gd name="T7" fmla="*/ 2147483646 h 36"/>
              <a:gd name="T8" fmla="*/ 2147483646 w 29"/>
              <a:gd name="T9" fmla="*/ 2147483646 h 36"/>
              <a:gd name="T10" fmla="*/ 2147483646 w 29"/>
              <a:gd name="T11" fmla="*/ 2147483646 h 36"/>
              <a:gd name="T12" fmla="*/ 2147483646 w 29"/>
              <a:gd name="T13" fmla="*/ 2147483646 h 36"/>
              <a:gd name="T14" fmla="*/ 2147483646 w 29"/>
              <a:gd name="T15" fmla="*/ 2147483646 h 36"/>
              <a:gd name="T16" fmla="*/ 2147483646 w 29"/>
              <a:gd name="T17" fmla="*/ 2147483646 h 36"/>
              <a:gd name="T18" fmla="*/ 2147483646 w 29"/>
              <a:gd name="T19" fmla="*/ 2147483646 h 36"/>
              <a:gd name="T20" fmla="*/ 0 w 29"/>
              <a:gd name="T21" fmla="*/ 2147483646 h 36"/>
              <a:gd name="T22" fmla="*/ 0 w 29"/>
              <a:gd name="T23" fmla="*/ 0 h 36"/>
              <a:gd name="T24" fmla="*/ 2147483646 w 29"/>
              <a:gd name="T25" fmla="*/ 2147483646 h 36"/>
              <a:gd name="T26" fmla="*/ 2147483646 w 29"/>
              <a:gd name="T27" fmla="*/ 2147483646 h 36"/>
              <a:gd name="T28" fmla="*/ 2147483646 w 29"/>
              <a:gd name="T29" fmla="*/ 2147483646 h 36"/>
              <a:gd name="T30" fmla="*/ 2147483646 w 29"/>
              <a:gd name="T31" fmla="*/ 2147483646 h 36"/>
              <a:gd name="T32" fmla="*/ 2147483646 w 29"/>
              <a:gd name="T33" fmla="*/ 2147483646 h 36"/>
              <a:gd name="T34" fmla="*/ 2147483646 w 29"/>
              <a:gd name="T35" fmla="*/ 2147483646 h 36"/>
              <a:gd name="T36" fmla="*/ 2147483646 w 29"/>
              <a:gd name="T37" fmla="*/ 2147483646 h 36"/>
              <a:gd name="T38" fmla="*/ 2147483646 w 29"/>
              <a:gd name="T39" fmla="*/ 2147483646 h 36"/>
              <a:gd name="T40" fmla="*/ 2147483646 w 29"/>
              <a:gd name="T41" fmla="*/ 2147483646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36">
                <a:moveTo>
                  <a:pt x="0" y="0"/>
                </a:moveTo>
                <a:cubicBezTo>
                  <a:pt x="14" y="0"/>
                  <a:pt x="14" y="0"/>
                  <a:pt x="14" y="0"/>
                </a:cubicBezTo>
                <a:cubicBezTo>
                  <a:pt x="17" y="0"/>
                  <a:pt x="19" y="1"/>
                  <a:pt x="21" y="2"/>
                </a:cubicBezTo>
                <a:cubicBezTo>
                  <a:pt x="23" y="2"/>
                  <a:pt x="24" y="4"/>
                  <a:pt x="25" y="5"/>
                </a:cubicBezTo>
                <a:cubicBezTo>
                  <a:pt x="27" y="7"/>
                  <a:pt x="27" y="9"/>
                  <a:pt x="28" y="11"/>
                </a:cubicBezTo>
                <a:cubicBezTo>
                  <a:pt x="28" y="13"/>
                  <a:pt x="29" y="16"/>
                  <a:pt x="29" y="18"/>
                </a:cubicBezTo>
                <a:cubicBezTo>
                  <a:pt x="29" y="22"/>
                  <a:pt x="28" y="25"/>
                  <a:pt x="27" y="27"/>
                </a:cubicBezTo>
                <a:cubicBezTo>
                  <a:pt x="27" y="29"/>
                  <a:pt x="26" y="31"/>
                  <a:pt x="24" y="32"/>
                </a:cubicBezTo>
                <a:cubicBezTo>
                  <a:pt x="23" y="34"/>
                  <a:pt x="22" y="35"/>
                  <a:pt x="20" y="35"/>
                </a:cubicBezTo>
                <a:cubicBezTo>
                  <a:pt x="18" y="36"/>
                  <a:pt x="16" y="36"/>
                  <a:pt x="14" y="36"/>
                </a:cubicBezTo>
                <a:cubicBezTo>
                  <a:pt x="0" y="36"/>
                  <a:pt x="0" y="36"/>
                  <a:pt x="0" y="36"/>
                </a:cubicBezTo>
                <a:lnTo>
                  <a:pt x="0" y="0"/>
                </a:lnTo>
                <a:close/>
                <a:moveTo>
                  <a:pt x="10" y="8"/>
                </a:moveTo>
                <a:cubicBezTo>
                  <a:pt x="10" y="28"/>
                  <a:pt x="10" y="28"/>
                  <a:pt x="10" y="28"/>
                </a:cubicBezTo>
                <a:cubicBezTo>
                  <a:pt x="12" y="28"/>
                  <a:pt x="12" y="28"/>
                  <a:pt x="12" y="28"/>
                </a:cubicBezTo>
                <a:cubicBezTo>
                  <a:pt x="14" y="28"/>
                  <a:pt x="15" y="28"/>
                  <a:pt x="16" y="27"/>
                </a:cubicBezTo>
                <a:cubicBezTo>
                  <a:pt x="17" y="27"/>
                  <a:pt x="18" y="26"/>
                  <a:pt x="18" y="25"/>
                </a:cubicBezTo>
                <a:cubicBezTo>
                  <a:pt x="19" y="23"/>
                  <a:pt x="19" y="21"/>
                  <a:pt x="19" y="18"/>
                </a:cubicBezTo>
                <a:cubicBezTo>
                  <a:pt x="19" y="15"/>
                  <a:pt x="18" y="12"/>
                  <a:pt x="17" y="11"/>
                </a:cubicBezTo>
                <a:cubicBezTo>
                  <a:pt x="16" y="9"/>
                  <a:pt x="14" y="8"/>
                  <a:pt x="12" y="8"/>
                </a:cubicBezTo>
                <a:lnTo>
                  <a:pt x="10" y="8"/>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lIns="91438" tIns="45719" rIns="91438" bIns="45719"/>
          <a:lstStyle/>
          <a:p>
            <a:endParaRPr lang="tr-TR"/>
          </a:p>
        </p:txBody>
      </p:sp>
    </p:spTree>
  </p:cSld>
  <p:clrMap bg1="lt1" tx1="dk1" bg2="lt2" tx2="dk2" accent1="accent1" accent2="accent2" accent3="accent3" accent4="accent4" accent5="accent5" accent6="accent6" hlink="hlink" folHlink="folHlink"/>
  <p:sldLayoutIdLst>
    <p:sldLayoutId id="2147485263" r:id="rId1"/>
    <p:sldLayoutId id="2147485264" r:id="rId2"/>
    <p:sldLayoutId id="2147485265" r:id="rId3"/>
    <p:sldLayoutId id="2147485243" r:id="rId4"/>
    <p:sldLayoutId id="2147485266" r:id="rId5"/>
    <p:sldLayoutId id="2147485244" r:id="rId6"/>
    <p:sldLayoutId id="2147485245" r:id="rId7"/>
    <p:sldLayoutId id="2147485246" r:id="rId8"/>
    <p:sldLayoutId id="2147485247" r:id="rId9"/>
    <p:sldLayoutId id="2147485248" r:id="rId10"/>
    <p:sldLayoutId id="2147485249" r:id="rId11"/>
    <p:sldLayoutId id="2147485250" r:id="rId12"/>
    <p:sldLayoutId id="2147485251" r:id="rId13"/>
    <p:sldLayoutId id="2147485252" r:id="rId14"/>
    <p:sldLayoutId id="2147485253" r:id="rId15"/>
    <p:sldLayoutId id="2147485254" r:id="rId16"/>
    <p:sldLayoutId id="2147485255" r:id="rId17"/>
    <p:sldLayoutId id="2147485256" r:id="rId18"/>
    <p:sldLayoutId id="2147485267" r:id="rId19"/>
    <p:sldLayoutId id="2147485268" r:id="rId20"/>
    <p:sldLayoutId id="2147485269" r:id="rId21"/>
    <p:sldLayoutId id="2147485257" r:id="rId22"/>
    <p:sldLayoutId id="2147485258" r:id="rId23"/>
    <p:sldLayoutId id="2147485259" r:id="rId24"/>
    <p:sldLayoutId id="2147485260" r:id="rId25"/>
    <p:sldLayoutId id="2147485261" r:id="rId26"/>
    <p:sldLayoutId id="2147485262" r:id="rId27"/>
    <p:sldLayoutId id="2147485270" r:id="rId28"/>
    <p:sldLayoutId id="2147485271" r:id="rId29"/>
  </p:sldLayoutIdLst>
  <p:transition>
    <p:wipe/>
  </p:transition>
  <p:txStyles>
    <p:titleStyle>
      <a:lvl1pPr algn="l" defTabSz="457189" rtl="0" eaLnBrk="0" fontAlgn="base" hangingPunct="0">
        <a:lnSpc>
          <a:spcPct val="90000"/>
        </a:lnSpc>
        <a:spcBef>
          <a:spcPct val="0"/>
        </a:spcBef>
        <a:spcAft>
          <a:spcPct val="0"/>
        </a:spcAft>
        <a:defRPr sz="2700" kern="1200" spc="-40">
          <a:solidFill>
            <a:schemeClr val="bg2"/>
          </a:solidFill>
          <a:latin typeface="Myriad Pro" panose="020B0503030403020204" pitchFamily="34" charset="0"/>
          <a:ea typeface="Myriad Pro" charset="0"/>
          <a:cs typeface="Myriad Pro" panose="020B0503030403020204" pitchFamily="34" charset="0"/>
        </a:defRPr>
      </a:lvl1pPr>
      <a:lvl2pPr algn="l" defTabSz="457189" rtl="0" eaLnBrk="0" fontAlgn="base" hangingPunct="0">
        <a:lnSpc>
          <a:spcPct val="90000"/>
        </a:lnSpc>
        <a:spcBef>
          <a:spcPct val="0"/>
        </a:spcBef>
        <a:spcAft>
          <a:spcPct val="0"/>
        </a:spcAft>
        <a:defRPr sz="2700">
          <a:solidFill>
            <a:schemeClr val="bg2"/>
          </a:solidFill>
          <a:latin typeface="Myriad Pro" charset="0"/>
          <a:ea typeface="Myriad Pro" charset="0"/>
          <a:cs typeface="Myriad Pro" charset="0"/>
        </a:defRPr>
      </a:lvl2pPr>
      <a:lvl3pPr algn="l" defTabSz="457189" rtl="0" eaLnBrk="0" fontAlgn="base" hangingPunct="0">
        <a:lnSpc>
          <a:spcPct val="90000"/>
        </a:lnSpc>
        <a:spcBef>
          <a:spcPct val="0"/>
        </a:spcBef>
        <a:spcAft>
          <a:spcPct val="0"/>
        </a:spcAft>
        <a:defRPr sz="2700">
          <a:solidFill>
            <a:schemeClr val="bg2"/>
          </a:solidFill>
          <a:latin typeface="Myriad Pro" charset="0"/>
          <a:ea typeface="Myriad Pro" charset="0"/>
          <a:cs typeface="Myriad Pro" charset="0"/>
        </a:defRPr>
      </a:lvl3pPr>
      <a:lvl4pPr algn="l" defTabSz="457189" rtl="0" eaLnBrk="0" fontAlgn="base" hangingPunct="0">
        <a:lnSpc>
          <a:spcPct val="90000"/>
        </a:lnSpc>
        <a:spcBef>
          <a:spcPct val="0"/>
        </a:spcBef>
        <a:spcAft>
          <a:spcPct val="0"/>
        </a:spcAft>
        <a:defRPr sz="2700">
          <a:solidFill>
            <a:schemeClr val="bg2"/>
          </a:solidFill>
          <a:latin typeface="Myriad Pro" charset="0"/>
          <a:ea typeface="Myriad Pro" charset="0"/>
          <a:cs typeface="Myriad Pro" charset="0"/>
        </a:defRPr>
      </a:lvl4pPr>
      <a:lvl5pPr algn="l" defTabSz="457189" rtl="0" eaLnBrk="0" fontAlgn="base" hangingPunct="0">
        <a:lnSpc>
          <a:spcPct val="90000"/>
        </a:lnSpc>
        <a:spcBef>
          <a:spcPct val="0"/>
        </a:spcBef>
        <a:spcAft>
          <a:spcPct val="0"/>
        </a:spcAft>
        <a:defRPr sz="2700">
          <a:solidFill>
            <a:schemeClr val="bg2"/>
          </a:solidFill>
          <a:latin typeface="Myriad Pro" charset="0"/>
          <a:ea typeface="Myriad Pro" charset="0"/>
          <a:cs typeface="Myriad Pro" charset="0"/>
        </a:defRPr>
      </a:lvl5pPr>
      <a:lvl6pPr marL="457189" algn="l" defTabSz="457189" rtl="0" fontAlgn="base">
        <a:lnSpc>
          <a:spcPct val="90000"/>
        </a:lnSpc>
        <a:spcBef>
          <a:spcPct val="0"/>
        </a:spcBef>
        <a:spcAft>
          <a:spcPct val="0"/>
        </a:spcAft>
        <a:defRPr sz="2700">
          <a:solidFill>
            <a:schemeClr val="bg2"/>
          </a:solidFill>
          <a:latin typeface="Myriad Pro" charset="0"/>
          <a:ea typeface="Myriad Pro" charset="0"/>
          <a:cs typeface="Myriad Pro" charset="0"/>
        </a:defRPr>
      </a:lvl6pPr>
      <a:lvl7pPr marL="914378" algn="l" defTabSz="457189" rtl="0" fontAlgn="base">
        <a:lnSpc>
          <a:spcPct val="90000"/>
        </a:lnSpc>
        <a:spcBef>
          <a:spcPct val="0"/>
        </a:spcBef>
        <a:spcAft>
          <a:spcPct val="0"/>
        </a:spcAft>
        <a:defRPr sz="2700">
          <a:solidFill>
            <a:schemeClr val="bg2"/>
          </a:solidFill>
          <a:latin typeface="Myriad Pro" charset="0"/>
          <a:ea typeface="Myriad Pro" charset="0"/>
          <a:cs typeface="Myriad Pro" charset="0"/>
        </a:defRPr>
      </a:lvl7pPr>
      <a:lvl8pPr marL="1371566" algn="l" defTabSz="457189" rtl="0" fontAlgn="base">
        <a:lnSpc>
          <a:spcPct val="90000"/>
        </a:lnSpc>
        <a:spcBef>
          <a:spcPct val="0"/>
        </a:spcBef>
        <a:spcAft>
          <a:spcPct val="0"/>
        </a:spcAft>
        <a:defRPr sz="2700">
          <a:solidFill>
            <a:schemeClr val="bg2"/>
          </a:solidFill>
          <a:latin typeface="Myriad Pro" charset="0"/>
          <a:ea typeface="Myriad Pro" charset="0"/>
          <a:cs typeface="Myriad Pro" charset="0"/>
        </a:defRPr>
      </a:lvl8pPr>
      <a:lvl9pPr marL="1828754" algn="l" defTabSz="457189" rtl="0" fontAlgn="base">
        <a:lnSpc>
          <a:spcPct val="90000"/>
        </a:lnSpc>
        <a:spcBef>
          <a:spcPct val="0"/>
        </a:spcBef>
        <a:spcAft>
          <a:spcPct val="0"/>
        </a:spcAft>
        <a:defRPr sz="2700">
          <a:solidFill>
            <a:schemeClr val="bg2"/>
          </a:solidFill>
          <a:latin typeface="Myriad Pro" charset="0"/>
          <a:ea typeface="Myriad Pro" charset="0"/>
          <a:cs typeface="Myriad Pro" charset="0"/>
        </a:defRPr>
      </a:lvl9pPr>
    </p:titleStyle>
    <p:bodyStyle>
      <a:lvl1pPr marL="228594" indent="-228594" algn="l" defTabSz="457189" rtl="0" eaLnBrk="0" fontAlgn="base" hangingPunct="0">
        <a:spcBef>
          <a:spcPct val="20000"/>
        </a:spcBef>
        <a:spcAft>
          <a:spcPct val="0"/>
        </a:spcAft>
        <a:buClr>
          <a:schemeClr val="accent2"/>
        </a:buClr>
        <a:buFont typeface="Arial" panose="020B0604020202020204" pitchFamily="34" charset="0"/>
        <a:buChar char="•"/>
        <a:defRPr sz="2200" kern="1200" spc="-40">
          <a:solidFill>
            <a:schemeClr val="bg2"/>
          </a:solidFill>
          <a:latin typeface="Myriad Pro" panose="020B0503030403020204" pitchFamily="34" charset="0"/>
          <a:ea typeface="Myriad Pro" charset="0"/>
          <a:cs typeface="Myriad Pro" panose="020B0503030403020204" pitchFamily="34" charset="0"/>
        </a:defRPr>
      </a:lvl1pPr>
      <a:lvl2pPr marL="511163" indent="-282568" algn="l" defTabSz="457189" rtl="0" eaLnBrk="0" fontAlgn="base" hangingPunct="0">
        <a:spcBef>
          <a:spcPct val="20000"/>
        </a:spcBef>
        <a:spcAft>
          <a:spcPct val="0"/>
        </a:spcAft>
        <a:buClr>
          <a:schemeClr val="accent2"/>
        </a:buClr>
        <a:buFont typeface="Arial" panose="020B0604020202020204" pitchFamily="34" charset="0"/>
        <a:buChar char="–"/>
        <a:defRPr sz="2800" kern="1200" spc="-40">
          <a:solidFill>
            <a:schemeClr val="bg2"/>
          </a:solidFill>
          <a:latin typeface="Myriad Pro" panose="020B0503030403020204" pitchFamily="34" charset="0"/>
          <a:ea typeface="Myriad Pro" charset="0"/>
          <a:cs typeface="Myriad Pro" panose="020B0503030403020204" pitchFamily="34" charset="0"/>
        </a:defRPr>
      </a:lvl2pPr>
      <a:lvl3pPr marL="741344" indent="-230183" algn="l" defTabSz="457189" rtl="0" eaLnBrk="0" fontAlgn="base" hangingPunct="0">
        <a:spcBef>
          <a:spcPct val="20000"/>
        </a:spcBef>
        <a:spcAft>
          <a:spcPct val="0"/>
        </a:spcAft>
        <a:buClr>
          <a:schemeClr val="accent2"/>
        </a:buClr>
        <a:buFont typeface="Arial" panose="020B0604020202020204" pitchFamily="34" charset="0"/>
        <a:buChar char="•"/>
        <a:defRPr sz="2400" kern="1200" spc="-40">
          <a:solidFill>
            <a:schemeClr val="bg2"/>
          </a:solidFill>
          <a:latin typeface="Myriad Pro" panose="020B0503030403020204" pitchFamily="34" charset="0"/>
          <a:ea typeface="Myriad Pro" charset="0"/>
          <a:cs typeface="Myriad Pro" panose="020B0503030403020204" pitchFamily="34" charset="0"/>
        </a:defRPr>
      </a:lvl3pPr>
      <a:lvl4pPr marL="1031849" indent="-290506" algn="l" defTabSz="457189" rtl="0" eaLnBrk="0" fontAlgn="base" hangingPunct="0">
        <a:spcBef>
          <a:spcPct val="20000"/>
        </a:spcBef>
        <a:spcAft>
          <a:spcPct val="0"/>
        </a:spcAft>
        <a:buClr>
          <a:schemeClr val="accent2"/>
        </a:buClr>
        <a:buFont typeface="Arial" panose="020B0604020202020204" pitchFamily="34" charset="0"/>
        <a:buChar char="–"/>
        <a:defRPr sz="2000" kern="1200" spc="-40">
          <a:solidFill>
            <a:schemeClr val="bg2"/>
          </a:solidFill>
          <a:latin typeface="Myriad Pro" panose="020B0503030403020204" pitchFamily="34" charset="0"/>
          <a:ea typeface="Myriad Pro" charset="0"/>
          <a:cs typeface="Myriad Pro" panose="020B0503030403020204" pitchFamily="34" charset="0"/>
        </a:defRPr>
      </a:lvl4pPr>
      <a:lvl5pPr marL="1314417" indent="-282568" algn="l" defTabSz="457189" rtl="0" eaLnBrk="0" fontAlgn="base" hangingPunct="0">
        <a:spcBef>
          <a:spcPct val="20000"/>
        </a:spcBef>
        <a:spcAft>
          <a:spcPct val="0"/>
        </a:spcAft>
        <a:buClr>
          <a:schemeClr val="accent2"/>
        </a:buClr>
        <a:buFont typeface="Arial" panose="020B0604020202020204" pitchFamily="34" charset="0"/>
        <a:buChar char="»"/>
        <a:defRPr sz="2000" kern="1200" spc="-40">
          <a:solidFill>
            <a:schemeClr val="bg2"/>
          </a:solidFill>
          <a:latin typeface="Myriad Pro" panose="020B0503030403020204" pitchFamily="34" charset="0"/>
          <a:ea typeface="Myriad Pro" charset="0"/>
          <a:cs typeface="Myriad Pro" panose="020B0503030403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273844"/>
            <a:ext cx="7886700" cy="994172"/>
          </a:xfrm>
          <a:prstGeom prst="rect">
            <a:avLst/>
          </a:prstGeom>
        </p:spPr>
        <p:txBody>
          <a:bodyPr vert="horz" lIns="68579" tIns="34289" rIns="68579" bIns="34289"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369219"/>
            <a:ext cx="7886700" cy="3263504"/>
          </a:xfrm>
          <a:prstGeom prst="rect">
            <a:avLst/>
          </a:prstGeom>
        </p:spPr>
        <p:txBody>
          <a:bodyPr vert="horz" lIns="68579" tIns="34289" rIns="68579" bIns="34289"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4767264"/>
            <a:ext cx="2057400" cy="273844"/>
          </a:xfrm>
          <a:prstGeom prst="rect">
            <a:avLst/>
          </a:prstGeom>
        </p:spPr>
        <p:txBody>
          <a:bodyPr vert="horz" lIns="68579" tIns="34289" rIns="68579" bIns="34289" rtlCol="0" anchor="ctr"/>
          <a:lstStyle>
            <a:lvl1pPr algn="l">
              <a:defRPr sz="900">
                <a:solidFill>
                  <a:schemeClr val="tx1">
                    <a:tint val="75000"/>
                  </a:schemeClr>
                </a:solidFill>
              </a:defRPr>
            </a:lvl1pPr>
          </a:lstStyle>
          <a:p>
            <a:pPr defTabSz="685783" eaLnBrk="1" fontAlgn="auto" hangingPunct="1">
              <a:spcBef>
                <a:spcPts val="0"/>
              </a:spcBef>
              <a:spcAft>
                <a:spcPts val="0"/>
              </a:spcAft>
            </a:pPr>
            <a:fld id="{ABB486AF-DFB9-4C7D-997B-AEAD5AE71E61}" type="datetimeFigureOut">
              <a:rPr lang="tr-TR" smtClean="0">
                <a:solidFill>
                  <a:prstClr val="black">
                    <a:tint val="75000"/>
                  </a:prstClr>
                </a:solidFill>
                <a:latin typeface="Calibri" panose="020F0502020204030204"/>
                <a:cs typeface="+mn-cs"/>
              </a:rPr>
              <a:pPr defTabSz="685783" eaLnBrk="1" fontAlgn="auto" hangingPunct="1">
                <a:spcBef>
                  <a:spcPts val="0"/>
                </a:spcBef>
                <a:spcAft>
                  <a:spcPts val="0"/>
                </a:spcAft>
              </a:pPr>
              <a:t>23.04.2019</a:t>
            </a:fld>
            <a:endParaRPr lang="tr-TR">
              <a:solidFill>
                <a:prstClr val="black">
                  <a:tint val="75000"/>
                </a:prstClr>
              </a:solidFill>
              <a:latin typeface="Calibri" panose="020F0502020204030204"/>
              <a:cs typeface="+mn-cs"/>
            </a:endParaRPr>
          </a:p>
        </p:txBody>
      </p:sp>
      <p:sp>
        <p:nvSpPr>
          <p:cNvPr id="5" name="Altbilgi Yer Tutucusu 4"/>
          <p:cNvSpPr>
            <a:spLocks noGrp="1"/>
          </p:cNvSpPr>
          <p:nvPr>
            <p:ph type="ftr" sz="quarter" idx="3"/>
          </p:nvPr>
        </p:nvSpPr>
        <p:spPr>
          <a:xfrm>
            <a:off x="3028950" y="4767264"/>
            <a:ext cx="3086100" cy="273844"/>
          </a:xfrm>
          <a:prstGeom prst="rect">
            <a:avLst/>
          </a:prstGeom>
        </p:spPr>
        <p:txBody>
          <a:bodyPr vert="horz" lIns="68579" tIns="34289" rIns="68579" bIns="34289" rtlCol="0" anchor="ctr"/>
          <a:lstStyle>
            <a:lvl1pPr algn="ctr">
              <a:defRPr sz="900">
                <a:solidFill>
                  <a:schemeClr val="tx1">
                    <a:tint val="75000"/>
                  </a:schemeClr>
                </a:solidFill>
              </a:defRPr>
            </a:lvl1pPr>
          </a:lstStyle>
          <a:p>
            <a:pPr defTabSz="685783" eaLnBrk="1" fontAlgn="auto" hangingPunct="1">
              <a:spcBef>
                <a:spcPts val="0"/>
              </a:spcBef>
              <a:spcAft>
                <a:spcPts val="0"/>
              </a:spcAft>
            </a:pPr>
            <a:endParaRPr lang="tr-TR">
              <a:solidFill>
                <a:prstClr val="black">
                  <a:tint val="75000"/>
                </a:prstClr>
              </a:solidFill>
              <a:latin typeface="Calibri" panose="020F0502020204030204"/>
              <a:cs typeface="+mn-cs"/>
            </a:endParaRPr>
          </a:p>
        </p:txBody>
      </p:sp>
      <p:sp>
        <p:nvSpPr>
          <p:cNvPr id="6" name="Slayt Numarası Yer Tutucusu 5"/>
          <p:cNvSpPr>
            <a:spLocks noGrp="1"/>
          </p:cNvSpPr>
          <p:nvPr>
            <p:ph type="sldNum" sz="quarter" idx="4"/>
          </p:nvPr>
        </p:nvSpPr>
        <p:spPr>
          <a:xfrm>
            <a:off x="6457950" y="4767264"/>
            <a:ext cx="2057400" cy="273844"/>
          </a:xfrm>
          <a:prstGeom prst="rect">
            <a:avLst/>
          </a:prstGeom>
        </p:spPr>
        <p:txBody>
          <a:bodyPr vert="horz" lIns="68579" tIns="34289" rIns="68579" bIns="34289" rtlCol="0" anchor="ctr"/>
          <a:lstStyle>
            <a:lvl1pPr algn="r">
              <a:defRPr sz="900">
                <a:solidFill>
                  <a:schemeClr val="tx1">
                    <a:tint val="75000"/>
                  </a:schemeClr>
                </a:solidFill>
              </a:defRPr>
            </a:lvl1pPr>
          </a:lstStyle>
          <a:p>
            <a:pPr defTabSz="685783" eaLnBrk="1" fontAlgn="auto" hangingPunct="1">
              <a:spcBef>
                <a:spcPts val="0"/>
              </a:spcBef>
              <a:spcAft>
                <a:spcPts val="0"/>
              </a:spcAft>
            </a:pPr>
            <a:fld id="{15E8CEC7-6699-4303-9450-D66F28821B5F}" type="slidenum">
              <a:rPr lang="tr-TR" smtClean="0">
                <a:solidFill>
                  <a:prstClr val="black">
                    <a:tint val="75000"/>
                  </a:prstClr>
                </a:solidFill>
                <a:latin typeface="Calibri" panose="020F0502020204030204"/>
                <a:cs typeface="+mn-cs"/>
              </a:rPr>
              <a:pPr defTabSz="685783" eaLnBrk="1" fontAlgn="auto" hangingPunct="1">
                <a:spcBef>
                  <a:spcPts val="0"/>
                </a:spcBef>
                <a:spcAft>
                  <a:spcPts val="0"/>
                </a:spcAft>
              </a:pPr>
              <a:t>‹#›</a:t>
            </a:fld>
            <a:endParaRPr lang="tr-T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424585376"/>
      </p:ext>
    </p:extLst>
  </p:cSld>
  <p:clrMap bg1="lt1" tx1="dk1" bg2="lt2" tx2="dk2" accent1="accent1" accent2="accent2" accent3="accent3" accent4="accent4" accent5="accent5" accent6="accent6" hlink="hlink" folHlink="folHlink"/>
  <p:sldLayoutIdLst>
    <p:sldLayoutId id="2147485273" r:id="rId1"/>
    <p:sldLayoutId id="2147485274" r:id="rId2"/>
    <p:sldLayoutId id="2147485275" r:id="rId3"/>
    <p:sldLayoutId id="2147485276" r:id="rId4"/>
    <p:sldLayoutId id="2147485277" r:id="rId5"/>
    <p:sldLayoutId id="2147485278" r:id="rId6"/>
    <p:sldLayoutId id="2147485279" r:id="rId7"/>
    <p:sldLayoutId id="2147485280" r:id="rId8"/>
    <p:sldLayoutId id="2147485281" r:id="rId9"/>
    <p:sldLayoutId id="2147485282" r:id="rId10"/>
    <p:sldLayoutId id="2147485283" r:id="rId11"/>
    <p:sldLayoutId id="2147485284" r:id="rId12"/>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tr-TR"/>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eaLnBrk="1" fontAlgn="auto" hangingPunct="1">
              <a:spcBef>
                <a:spcPts val="0"/>
              </a:spcBef>
              <a:spcAft>
                <a:spcPts val="0"/>
              </a:spcAft>
            </a:pPr>
            <a:fld id="{ABB486AF-DFB9-4C7D-997B-AEAD5AE71E61}" type="datetimeFigureOut">
              <a:rPr lang="tr-TR" smtClean="0">
                <a:solidFill>
                  <a:prstClr val="black">
                    <a:tint val="75000"/>
                  </a:prstClr>
                </a:solidFill>
                <a:latin typeface="Calibri" panose="020F0502020204030204"/>
                <a:cs typeface="+mn-cs"/>
              </a:rPr>
              <a:pPr defTabSz="685800" eaLnBrk="1" fontAlgn="auto" hangingPunct="1">
                <a:spcBef>
                  <a:spcPts val="0"/>
                </a:spcBef>
                <a:spcAft>
                  <a:spcPts val="0"/>
                </a:spcAft>
              </a:pPr>
              <a:t>23.04.2019</a:t>
            </a:fld>
            <a:endParaRPr lang="tr-TR">
              <a:solidFill>
                <a:prstClr val="black">
                  <a:tint val="75000"/>
                </a:prstClr>
              </a:solidFill>
              <a:latin typeface="Calibri" panose="020F0502020204030204"/>
              <a:cs typeface="+mn-cs"/>
            </a:endParaRPr>
          </a:p>
        </p:txBody>
      </p:sp>
      <p:sp>
        <p:nvSpPr>
          <p:cNvPr id="5" name="Altbilgi Yer Tutucusu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eaLnBrk="1" fontAlgn="auto" hangingPunct="1">
              <a:spcBef>
                <a:spcPts val="0"/>
              </a:spcBef>
              <a:spcAft>
                <a:spcPts val="0"/>
              </a:spcAft>
            </a:pPr>
            <a:endParaRPr lang="tr-TR">
              <a:solidFill>
                <a:prstClr val="black">
                  <a:tint val="75000"/>
                </a:prstClr>
              </a:solidFill>
              <a:latin typeface="Calibri" panose="020F0502020204030204"/>
              <a:cs typeface="+mn-cs"/>
            </a:endParaRPr>
          </a:p>
        </p:txBody>
      </p:sp>
      <p:sp>
        <p:nvSpPr>
          <p:cNvPr id="6" name="Slayt Numarası Yer Tutucusu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eaLnBrk="1" fontAlgn="auto" hangingPunct="1">
              <a:spcBef>
                <a:spcPts val="0"/>
              </a:spcBef>
              <a:spcAft>
                <a:spcPts val="0"/>
              </a:spcAft>
            </a:pPr>
            <a:fld id="{15E8CEC7-6699-4303-9450-D66F28821B5F}" type="slidenum">
              <a:rPr lang="tr-TR" smtClean="0">
                <a:solidFill>
                  <a:prstClr val="black">
                    <a:tint val="75000"/>
                  </a:prstClr>
                </a:solidFill>
                <a:latin typeface="Calibri" panose="020F0502020204030204"/>
                <a:cs typeface="+mn-cs"/>
              </a:rPr>
              <a:pPr defTabSz="685800" eaLnBrk="1" fontAlgn="auto" hangingPunct="1">
                <a:spcBef>
                  <a:spcPts val="0"/>
                </a:spcBef>
                <a:spcAft>
                  <a:spcPts val="0"/>
                </a:spcAft>
              </a:pPr>
              <a:t>‹#›</a:t>
            </a:fld>
            <a:endParaRPr lang="tr-T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317098193"/>
      </p:ext>
    </p:extLst>
  </p:cSld>
  <p:clrMap bg1="lt1" tx1="dk1" bg2="lt2" tx2="dk2" accent1="accent1" accent2="accent2" accent3="accent3" accent4="accent4" accent5="accent5" accent6="accent6" hlink="hlink" folHlink="folHlink"/>
  <p:sldLayoutIdLst>
    <p:sldLayoutId id="2147485286" r:id="rId1"/>
    <p:sldLayoutId id="2147485287" r:id="rId2"/>
    <p:sldLayoutId id="2147485288" r:id="rId3"/>
    <p:sldLayoutId id="2147485289" r:id="rId4"/>
    <p:sldLayoutId id="2147485290" r:id="rId5"/>
    <p:sldLayoutId id="2147485291" r:id="rId6"/>
    <p:sldLayoutId id="2147485292" r:id="rId7"/>
    <p:sldLayoutId id="2147485293" r:id="rId8"/>
    <p:sldLayoutId id="2147485294" r:id="rId9"/>
    <p:sldLayoutId id="2147485295" r:id="rId10"/>
    <p:sldLayoutId id="2147485296" r:id="rId11"/>
    <p:sldLayoutId id="214748529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tr-TR"/>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tr/url?sa=i&amp;rct=j&amp;q=&amp;esrc=s&amp;source=images&amp;cd=&amp;cad=rja&amp;uact=8&amp;ved=0ahUKEwi-gIyLvqvKAhVIfxoKHQBeAjsQjRwIBw&amp;url=http://dagcininrehberi.blogspot.com/2012/09/dugumler.html&amp;psig=AFQjCNGflDqFb59oiZNvLwAXK-TNej8rrw&amp;ust=1452935869975826" TargetMode="Externa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kodak-tr.com/ip-dugumleri/8-7/" TargetMode="External"/><Relationship Id="rId1" Type="http://schemas.openxmlformats.org/officeDocument/2006/relationships/slideLayout" Target="../slideLayouts/slideLayout29.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tr/url?sa=i&amp;rct=j&amp;q=&amp;esrc=s&amp;source=images&amp;cd=&amp;cad=rja&amp;uact=8&amp;ved=0ahUKEwjAp5b086PKAhUEfhoKHZMhBEUQjRwIBw&amp;url=http://www.rastgeleav.com.tr/dagci-ipi-pmk6140&amp;bvm=bv.111396085,d.bGg&amp;psig=AFQjCNEZwYHNKNpx6BQ_CrURPbSQY-kMwA&amp;ust=1452674998616008" TargetMode="Externa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099" y="1362528"/>
            <a:ext cx="2471351" cy="2363459"/>
          </a:xfrm>
        </p:spPr>
      </p:pic>
      <p:sp>
        <p:nvSpPr>
          <p:cNvPr id="5" name="Metin kutusu 4"/>
          <p:cNvSpPr txBox="1"/>
          <p:nvPr/>
        </p:nvSpPr>
        <p:spPr>
          <a:xfrm>
            <a:off x="2761425" y="1362526"/>
            <a:ext cx="6147487" cy="715580"/>
          </a:xfrm>
          <a:prstGeom prst="rect">
            <a:avLst/>
          </a:prstGeom>
          <a:noFill/>
        </p:spPr>
        <p:txBody>
          <a:bodyPr wrap="square" lIns="68577" tIns="34289" rIns="68577" bIns="34289" rtlCol="0" anchor="ctr">
            <a:spAutoFit/>
          </a:bodyPr>
          <a:lstStyle/>
          <a:p>
            <a:pPr algn="ctr" defTabSz="685766" eaLnBrk="1" fontAlgn="auto" hangingPunct="1">
              <a:spcBef>
                <a:spcPts val="0"/>
              </a:spcBef>
              <a:spcAft>
                <a:spcPts val="0"/>
              </a:spcAft>
            </a:pPr>
            <a:r>
              <a:rPr lang="tr-TR" sz="2100" dirty="0">
                <a:ln w="0"/>
                <a:solidFill>
                  <a:srgbClr val="4472C4"/>
                </a:solidFill>
                <a:effectLst>
                  <a:reflection blurRad="6350" stA="53000" endA="300" endPos="35500" dir="5400000" sy="-90000" algn="bl" rotWithShape="0"/>
                </a:effectLst>
                <a:latin typeface="Arial Black" panose="020B0A04020102020204" pitchFamily="34" charset="0"/>
                <a:cs typeface="Times New Roman" pitchFamily="18" charset="0"/>
              </a:rPr>
              <a:t>İŞYERİ SAĞLIK VE GÜVENLİK BİRİMİ </a:t>
            </a:r>
            <a:br>
              <a:rPr lang="tr-TR" sz="2100" dirty="0">
                <a:ln w="0"/>
                <a:solidFill>
                  <a:srgbClr val="4472C4"/>
                </a:solidFill>
                <a:effectLst>
                  <a:reflection blurRad="6350" stA="53000" endA="300" endPos="35500" dir="5400000" sy="-90000" algn="bl" rotWithShape="0"/>
                </a:effectLst>
                <a:latin typeface="Arial Black" panose="020B0A04020102020204" pitchFamily="34" charset="0"/>
                <a:cs typeface="Times New Roman" pitchFamily="18" charset="0"/>
              </a:rPr>
            </a:br>
            <a:r>
              <a:rPr lang="tr-TR" sz="2100" dirty="0">
                <a:ln w="0"/>
                <a:solidFill>
                  <a:srgbClr val="4472C4"/>
                </a:solidFill>
                <a:effectLst>
                  <a:reflection blurRad="6350" stA="53000" endA="300" endPos="35500" dir="5400000" sy="-90000" algn="bl" rotWithShape="0"/>
                </a:effectLst>
                <a:latin typeface="Arial Black" panose="020B0A04020102020204" pitchFamily="34" charset="0"/>
                <a:cs typeface="Times New Roman" pitchFamily="18" charset="0"/>
              </a:rPr>
              <a:t>DAİRE BAŞKANLIĞI</a:t>
            </a:r>
            <a:endParaRPr lang="tr-TR" sz="1400" dirty="0">
              <a:ln w="0"/>
              <a:solidFill>
                <a:srgbClr val="4472C4"/>
              </a:solidFill>
              <a:effectLst>
                <a:reflection blurRad="6350" stA="53000" endA="300" endPos="35500" dir="5400000" sy="-90000" algn="bl" rotWithShape="0"/>
              </a:effectLst>
              <a:latin typeface="Calibri" panose="020F0502020204030204"/>
              <a:cs typeface="+mn-cs"/>
            </a:endParaRPr>
          </a:p>
        </p:txBody>
      </p:sp>
      <p:sp>
        <p:nvSpPr>
          <p:cNvPr id="7" name="Metin kutusu 6"/>
          <p:cNvSpPr txBox="1"/>
          <p:nvPr/>
        </p:nvSpPr>
        <p:spPr>
          <a:xfrm>
            <a:off x="3052523" y="2708931"/>
            <a:ext cx="5565300" cy="1177243"/>
          </a:xfrm>
          <a:prstGeom prst="rect">
            <a:avLst/>
          </a:prstGeom>
          <a:noFill/>
        </p:spPr>
        <p:txBody>
          <a:bodyPr wrap="none" lIns="68577" tIns="34289" rIns="68577" bIns="34289" rtlCol="0" anchor="ctr">
            <a:spAutoFit/>
            <a:scene3d>
              <a:camera prst="orthographicFront"/>
              <a:lightRig rig="harsh" dir="t"/>
            </a:scene3d>
            <a:sp3d extrusionH="57150" prstMaterial="matte">
              <a:bevelT w="63500" h="12700" prst="angle"/>
              <a:contourClr>
                <a:schemeClr val="bg1">
                  <a:lumMod val="65000"/>
                </a:schemeClr>
              </a:contourClr>
            </a:sp3d>
          </a:bodyPr>
          <a:lstStyle/>
          <a:p>
            <a:pPr algn="ctr" defTabSz="685766" eaLnBrk="1" fontAlgn="auto" hangingPunct="1">
              <a:spcBef>
                <a:spcPts val="0"/>
              </a:spcBef>
              <a:spcAft>
                <a:spcPts val="0"/>
              </a:spcAft>
            </a:pPr>
            <a:r>
              <a:rPr lang="tr-TR" sz="2400" b="1" dirty="0" smtClean="0">
                <a:ln/>
                <a:solidFill>
                  <a:srgbClr val="4472C4"/>
                </a:solidFill>
                <a:latin typeface="Times New Roman" panose="02020603050405020304" pitchFamily="18" charset="0"/>
                <a:cs typeface="Times New Roman" panose="02020603050405020304" pitchFamily="18" charset="0"/>
              </a:rPr>
              <a:t>KURTARMADA KULLANILAN İPLER</a:t>
            </a:r>
          </a:p>
          <a:p>
            <a:pPr algn="ctr" defTabSz="685766" eaLnBrk="1" fontAlgn="auto" hangingPunct="1">
              <a:spcBef>
                <a:spcPts val="0"/>
              </a:spcBef>
              <a:spcAft>
                <a:spcPts val="0"/>
              </a:spcAft>
            </a:pPr>
            <a:r>
              <a:rPr lang="tr-TR" sz="2400" b="1" dirty="0" smtClean="0">
                <a:ln/>
                <a:solidFill>
                  <a:srgbClr val="4472C4"/>
                </a:solidFill>
                <a:latin typeface="Times New Roman" panose="02020603050405020304" pitchFamily="18" charset="0"/>
                <a:cs typeface="Times New Roman" panose="02020603050405020304" pitchFamily="18" charset="0"/>
              </a:rPr>
              <a:t>ve</a:t>
            </a:r>
          </a:p>
          <a:p>
            <a:pPr algn="ctr" defTabSz="685766" eaLnBrk="1" fontAlgn="auto" hangingPunct="1">
              <a:spcBef>
                <a:spcPts val="0"/>
              </a:spcBef>
              <a:spcAft>
                <a:spcPts val="0"/>
              </a:spcAft>
            </a:pPr>
            <a:r>
              <a:rPr lang="tr-TR" sz="2400" b="1" dirty="0" smtClean="0">
                <a:ln/>
                <a:solidFill>
                  <a:srgbClr val="4472C4"/>
                </a:solidFill>
                <a:latin typeface="Times New Roman" panose="02020603050405020304" pitchFamily="18" charset="0"/>
                <a:cs typeface="Times New Roman" panose="02020603050405020304" pitchFamily="18" charset="0"/>
              </a:rPr>
              <a:t>DÜĞÜMLER</a:t>
            </a:r>
            <a:endParaRPr lang="tr-TR" sz="2400" b="1" dirty="0">
              <a:ln/>
              <a:solidFill>
                <a:srgbClr val="4472C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7877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 xmlns:a16="http://schemas.microsoft.com/office/drawing/2014/main" id="{5543FAB7-C12D-4BA3-83E9-1235FB008295}"/>
              </a:ext>
            </a:extLst>
          </p:cNvPr>
          <p:cNvSpPr/>
          <p:nvPr/>
        </p:nvSpPr>
        <p:spPr>
          <a:xfrm>
            <a:off x="121921" y="1090943"/>
            <a:ext cx="8853267" cy="1900775"/>
          </a:xfrm>
          <a:prstGeom prst="rect">
            <a:avLst/>
          </a:prstGeom>
        </p:spPr>
        <p:txBody>
          <a:bodyPr wrap="square" lIns="91438" tIns="45719" rIns="91438" bIns="45719">
            <a:spAutoFit/>
          </a:bodyPr>
          <a:lstStyle/>
          <a:p>
            <a:pPr algn="just">
              <a:lnSpc>
                <a:spcPct val="150000"/>
              </a:lnSpc>
              <a:spcAft>
                <a:spcPts val="0"/>
              </a:spcAft>
            </a:pPr>
            <a:r>
              <a:rPr lang="tr-TR" sz="1600" b="1" dirty="0">
                <a:latin typeface="Calibri" panose="020F0502020204030204" pitchFamily="34" charset="0"/>
              </a:rPr>
              <a:t>PERLON VE </a:t>
            </a:r>
            <a:r>
              <a:rPr lang="tr-TR" sz="1600" b="1" dirty="0" smtClean="0">
                <a:latin typeface="Calibri" panose="020F0502020204030204" pitchFamily="34" charset="0"/>
              </a:rPr>
              <a:t>ARABANTLAR</a:t>
            </a:r>
            <a:endParaRPr lang="tr-TR" sz="1600" dirty="0" smtClean="0">
              <a:latin typeface="Calibri" panose="020F0502020204030204" pitchFamily="34" charset="0"/>
              <a:ea typeface="Times New Roman" panose="02020603050405020304" pitchFamily="18" charset="0"/>
              <a:cs typeface="Calibri" panose="020F0502020204030204" pitchFamily="34" charset="0"/>
            </a:endParaRPr>
          </a:p>
          <a:p>
            <a:pPr marL="92075" indent="-92075" algn="just">
              <a:lnSpc>
                <a:spcPct val="150000"/>
              </a:lnSpc>
              <a:spcAft>
                <a:spcPts val="0"/>
              </a:spcAft>
              <a:buFont typeface="Arial" panose="020B0604020202020204" pitchFamily="34" charset="0"/>
              <a:buChar char="•"/>
            </a:pPr>
            <a:r>
              <a:rPr lang="tr-TR" sz="1600" dirty="0" smtClean="0">
                <a:latin typeface="Calibri" panose="020F0502020204030204" pitchFamily="34" charset="0"/>
                <a:ea typeface="Times New Roman" panose="02020603050405020304" pitchFamily="18" charset="0"/>
                <a:cs typeface="Calibri" panose="020F0502020204030204" pitchFamily="34" charset="0"/>
              </a:rPr>
              <a:t>Emniyet </a:t>
            </a:r>
            <a:r>
              <a:rPr lang="tr-TR" sz="1600" dirty="0">
                <a:latin typeface="Calibri" panose="020F0502020204030204" pitchFamily="34" charset="0"/>
                <a:ea typeface="Times New Roman" panose="02020603050405020304" pitchFamily="18" charset="0"/>
                <a:cs typeface="Calibri" panose="020F0502020204030204" pitchFamily="34" charset="0"/>
              </a:rPr>
              <a:t>noktalılarını birleştirerek bir kuvvet üçgeni oluşturmak amacı ile emniyet sistemlerinde kullanılır. </a:t>
            </a:r>
          </a:p>
          <a:p>
            <a:pPr marL="92075" indent="-92075" algn="just">
              <a:lnSpc>
                <a:spcPct val="150000"/>
              </a:lnSpc>
              <a:buFont typeface="Arial" panose="020B0604020202020204" pitchFamily="34" charset="0"/>
              <a:buChar char="•"/>
            </a:pPr>
            <a:r>
              <a:rPr lang="tr-TR" sz="1600" dirty="0">
                <a:latin typeface="Calibri" panose="020F0502020204030204" pitchFamily="34" charset="0"/>
              </a:rPr>
              <a:t>Kullanım amacına göre ise açık ve kapalı olmak üzere iki tip perlon vardır</a:t>
            </a:r>
            <a:r>
              <a:rPr lang="tr-TR" sz="1600" dirty="0" smtClean="0">
                <a:latin typeface="Calibri" panose="020F0502020204030204" pitchFamily="34" charset="0"/>
              </a:rPr>
              <a:t>.</a:t>
            </a:r>
            <a:endParaRPr lang="tr-TR" sz="1600" dirty="0">
              <a:latin typeface="Calibri" panose="020F0502020204030204" pitchFamily="34" charset="0"/>
            </a:endParaRPr>
          </a:p>
          <a:p>
            <a:pPr marL="92075" indent="-92075" algn="just">
              <a:lnSpc>
                <a:spcPct val="150000"/>
              </a:lnSpc>
              <a:buFont typeface="Arial" panose="020B0604020202020204" pitchFamily="34" charset="0"/>
              <a:buChar char="•"/>
            </a:pPr>
            <a:r>
              <a:rPr lang="tr-TR" sz="1600" dirty="0">
                <a:latin typeface="Calibri" panose="020F0502020204030204" pitchFamily="34" charset="0"/>
              </a:rPr>
              <a:t>Genellikle perlonun arka yüzündeki her çizginin çekeri 500 kg olarak </a:t>
            </a:r>
            <a:r>
              <a:rPr lang="tr-TR" sz="1600" dirty="0">
                <a:latin typeface="Calibri" panose="020F0502020204030204" pitchFamily="34" charset="0"/>
              </a:rPr>
              <a:t>belirlenir.</a:t>
            </a:r>
            <a:endParaRPr lang="tr-TR"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Resim 9" descr="C:\Users\aem.dersane\Desktop\4966-buyuk.jpg">
            <a:extLst>
              <a:ext uri="{FF2B5EF4-FFF2-40B4-BE49-F238E27FC236}">
                <a16:creationId xmlns="" xmlns:a16="http://schemas.microsoft.com/office/drawing/2014/main" id="{F8E2157F-A298-4C9C-A35B-3BC52C12E74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922" y="3013104"/>
            <a:ext cx="1837055" cy="1837055"/>
          </a:xfrm>
          <a:prstGeom prst="rect">
            <a:avLst/>
          </a:prstGeom>
          <a:noFill/>
          <a:ln>
            <a:noFill/>
          </a:ln>
        </p:spPr>
      </p:pic>
      <p:pic>
        <p:nvPicPr>
          <p:cNvPr id="11" name="Resim 10" descr="C:\Users\aem.dersane\Desktop\4968_buyuk.jpg">
            <a:extLst>
              <a:ext uri="{FF2B5EF4-FFF2-40B4-BE49-F238E27FC236}">
                <a16:creationId xmlns="" xmlns:a16="http://schemas.microsoft.com/office/drawing/2014/main" id="{ED869C23-2695-43C1-8E31-63CAF83C912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9104" y="3194822"/>
            <a:ext cx="1596390" cy="1596390"/>
          </a:xfrm>
          <a:prstGeom prst="rect">
            <a:avLst/>
          </a:prstGeom>
          <a:noFill/>
          <a:ln>
            <a:noFill/>
          </a:ln>
        </p:spPr>
      </p:pic>
      <p:pic>
        <p:nvPicPr>
          <p:cNvPr id="12" name="Resim 11" descr="C:\Users\aem.dersane\Desktop\bd-pe-129616107680616250.jpg">
            <a:extLst>
              <a:ext uri="{FF2B5EF4-FFF2-40B4-BE49-F238E27FC236}">
                <a16:creationId xmlns="" xmlns:a16="http://schemas.microsoft.com/office/drawing/2014/main" id="{C26FA417-2231-4A2B-8721-F15AF121E38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38623" y="3435335"/>
            <a:ext cx="1878965" cy="1344295"/>
          </a:xfrm>
          <a:prstGeom prst="rect">
            <a:avLst/>
          </a:prstGeom>
          <a:noFill/>
          <a:ln>
            <a:noFill/>
          </a:ln>
        </p:spPr>
      </p:pic>
      <p:sp>
        <p:nvSpPr>
          <p:cNvPr id="8" name="Metin kutusu 7"/>
          <p:cNvSpPr txBox="1"/>
          <p:nvPr/>
        </p:nvSpPr>
        <p:spPr>
          <a:xfrm>
            <a:off x="8537381" y="4795705"/>
            <a:ext cx="346366" cy="261610"/>
          </a:xfrm>
          <a:prstGeom prst="rect">
            <a:avLst/>
          </a:prstGeom>
          <a:noFill/>
        </p:spPr>
        <p:txBody>
          <a:bodyPr wrap="square" rtlCol="0">
            <a:spAutoFit/>
          </a:bodyPr>
          <a:lstStyle/>
          <a:p>
            <a:pPr algn="ctr"/>
            <a:r>
              <a:rPr lang="tr-TR" sz="1100" dirty="0" smtClean="0">
                <a:solidFill>
                  <a:schemeClr val="tx1">
                    <a:lumMod val="75000"/>
                    <a:lumOff val="25000"/>
                  </a:schemeClr>
                </a:solidFill>
                <a:latin typeface="Calibri" panose="020F0502020204030204" pitchFamily="34" charset="0"/>
                <a:cs typeface="Calibri" panose="020F0502020204030204" pitchFamily="34" charset="0"/>
              </a:rPr>
              <a:t>9</a:t>
            </a:r>
            <a:endParaRPr lang="tr-TR" sz="1100" dirty="0" smtClean="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234964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 xmlns:a16="http://schemas.microsoft.com/office/drawing/2014/main" id="{CBF6D062-E03D-4CA5-A871-EFA67A528248}"/>
              </a:ext>
            </a:extLst>
          </p:cNvPr>
          <p:cNvSpPr/>
          <p:nvPr/>
        </p:nvSpPr>
        <p:spPr>
          <a:xfrm>
            <a:off x="121921" y="1204429"/>
            <a:ext cx="8906333" cy="2287804"/>
          </a:xfrm>
          <a:prstGeom prst="rect">
            <a:avLst/>
          </a:prstGeom>
        </p:spPr>
        <p:txBody>
          <a:bodyPr wrap="square" lIns="91438" tIns="45719" rIns="91438" bIns="45719">
            <a:spAutoFit/>
          </a:bodyPr>
          <a:lstStyle/>
          <a:p>
            <a:pPr algn="ctr">
              <a:lnSpc>
                <a:spcPct val="150000"/>
              </a:lnSpc>
              <a:spcAft>
                <a:spcPts val="1000"/>
              </a:spcAft>
            </a:pPr>
            <a:r>
              <a:rPr lang="tr-TR" sz="2400" b="1" dirty="0">
                <a:latin typeface="Calibri" panose="020F0502020204030204" pitchFamily="34" charset="0"/>
              </a:rPr>
              <a:t>DÜĞÜM </a:t>
            </a:r>
            <a:r>
              <a:rPr lang="tr-TR" sz="2400" b="1" dirty="0" smtClean="0">
                <a:latin typeface="Calibri" panose="020F0502020204030204" pitchFamily="34" charset="0"/>
              </a:rPr>
              <a:t>NEDİR</a:t>
            </a:r>
            <a:endParaRPr lang="tr-TR" sz="20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tr-TR" sz="2000" dirty="0" smtClean="0">
                <a:latin typeface="Calibri" panose="020F0502020204030204" pitchFamily="34" charset="0"/>
                <a:ea typeface="Calibri" panose="020F0502020204030204" pitchFamily="34" charset="0"/>
                <a:cs typeface="Times New Roman" panose="02020603050405020304" pitchFamily="18" charset="0"/>
              </a:rPr>
              <a:t>İplik</a:t>
            </a:r>
            <a:r>
              <a:rPr lang="tr-TR" sz="2000" dirty="0">
                <a:latin typeface="Calibri" panose="020F0502020204030204" pitchFamily="34" charset="0"/>
                <a:ea typeface="Calibri" panose="020F0502020204030204" pitchFamily="34" charset="0"/>
                <a:cs typeface="Times New Roman" panose="02020603050405020304" pitchFamily="18" charset="0"/>
              </a:rPr>
              <a:t>, ip, halat vb. bükülebilir şeyleri kıvırıp kendi üzerine veya birbirine dolayarak yapılan boğum</a:t>
            </a:r>
            <a:r>
              <a:rPr lang="tr-TR" sz="2000" dirty="0">
                <a:latin typeface="Calibri" panose="020F0502020204030204" pitchFamily="34" charset="0"/>
                <a:ea typeface="Calibri" panose="020F0502020204030204" pitchFamily="34" charset="0"/>
                <a:cs typeface="Times New Roman" panose="02020603050405020304" pitchFamily="18" charset="0"/>
              </a:rPr>
              <a:t>. </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tr-TR" sz="2000" dirty="0">
                <a:latin typeface="Calibri" panose="020F0502020204030204" pitchFamily="34" charset="0"/>
                <a:ea typeface="Times New Roman" panose="02020603050405020304" pitchFamily="18" charset="0"/>
                <a:cs typeface="Calibri" panose="020F0502020204030204" pitchFamily="34" charset="0"/>
              </a:rPr>
              <a:t>Doğru düğümü, </a:t>
            </a:r>
            <a:r>
              <a:rPr lang="tr-TR" sz="2000" dirty="0">
                <a:latin typeface="Calibri" panose="020F0502020204030204" pitchFamily="34" charset="0"/>
                <a:ea typeface="Times New Roman" panose="02020603050405020304" pitchFamily="18" charset="0"/>
                <a:cs typeface="Calibri" panose="020F0502020204030204" pitchFamily="34" charset="0"/>
              </a:rPr>
              <a:t>doğru iş için </a:t>
            </a:r>
            <a:r>
              <a:rPr lang="tr-TR" sz="2000" dirty="0">
                <a:latin typeface="Calibri" panose="020F0502020204030204" pitchFamily="34" charset="0"/>
                <a:ea typeface="Times New Roman" panose="02020603050405020304" pitchFamily="18" charset="0"/>
                <a:cs typeface="Calibri" panose="020F0502020204030204" pitchFamily="34" charset="0"/>
              </a:rPr>
              <a:t>seçebilmek, </a:t>
            </a:r>
            <a:r>
              <a:rPr lang="tr-TR" sz="2000" dirty="0">
                <a:latin typeface="Calibri" panose="020F0502020204030204" pitchFamily="34" charset="0"/>
                <a:ea typeface="Times New Roman" panose="02020603050405020304" pitchFamily="18" charset="0"/>
                <a:cs typeface="Calibri" panose="020F0502020204030204" pitchFamily="34" charset="0"/>
              </a:rPr>
              <a:t>düğüm kullanabilmenin temel şartıdır.</a:t>
            </a:r>
            <a:endParaRPr lang="tr-TR"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düğüm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2675" y="3293346"/>
            <a:ext cx="2232440" cy="160763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8537381" y="4795705"/>
            <a:ext cx="346366" cy="261610"/>
          </a:xfrm>
          <a:prstGeom prst="rect">
            <a:avLst/>
          </a:prstGeom>
          <a:noFill/>
        </p:spPr>
        <p:txBody>
          <a:bodyPr wrap="square" rtlCol="0">
            <a:spAutoFit/>
          </a:bodyPr>
          <a:lstStyle/>
          <a:p>
            <a:pPr algn="ctr"/>
            <a:r>
              <a:rPr lang="tr-TR" sz="1100" dirty="0" smtClean="0">
                <a:solidFill>
                  <a:schemeClr val="tx1">
                    <a:lumMod val="75000"/>
                    <a:lumOff val="25000"/>
                  </a:schemeClr>
                </a:solidFill>
                <a:latin typeface="Calibri" panose="020F0502020204030204" pitchFamily="34" charset="0"/>
                <a:cs typeface="Calibri" panose="020F0502020204030204" pitchFamily="34" charset="0"/>
              </a:rPr>
              <a:t>10</a:t>
            </a:r>
            <a:endParaRPr lang="tr-TR" sz="1100" dirty="0" smtClean="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165956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 xmlns:a16="http://schemas.microsoft.com/office/drawing/2014/main" id="{C38B4528-D995-4862-A6FD-F913177E0BAA}"/>
              </a:ext>
            </a:extLst>
          </p:cNvPr>
          <p:cNvSpPr/>
          <p:nvPr/>
        </p:nvSpPr>
        <p:spPr>
          <a:xfrm>
            <a:off x="121921" y="1466104"/>
            <a:ext cx="9160976" cy="3323985"/>
          </a:xfrm>
          <a:prstGeom prst="rect">
            <a:avLst/>
          </a:prstGeom>
        </p:spPr>
        <p:txBody>
          <a:bodyPr wrap="square" lIns="91438" tIns="45719" rIns="91438" bIns="45719" numCol="1">
            <a:spAutoFit/>
          </a:bodyPr>
          <a:lstStyle/>
          <a:p>
            <a:pPr marL="342892" indent="-342892">
              <a:spcAft>
                <a:spcPts val="1000"/>
              </a:spcAf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Amacına </a:t>
            </a:r>
            <a:r>
              <a:rPr lang="tr-TR" sz="1600" dirty="0">
                <a:latin typeface="Calibri" panose="020F0502020204030204" pitchFamily="34" charset="0"/>
                <a:ea typeface="Calibri" panose="020F0502020204030204" pitchFamily="34" charset="0"/>
                <a:cs typeface="Calibri" panose="020F0502020204030204" pitchFamily="34" charset="0"/>
              </a:rPr>
              <a:t>uygun </a:t>
            </a:r>
            <a:r>
              <a:rPr lang="tr-TR" sz="1600" dirty="0">
                <a:latin typeface="Calibri" panose="020F0502020204030204" pitchFamily="34" charset="0"/>
                <a:ea typeface="Calibri" panose="020F0502020204030204" pitchFamily="34" charset="0"/>
                <a:cs typeface="Calibri" panose="020F0502020204030204" pitchFamily="34" charset="0"/>
              </a:rPr>
              <a:t>olmalı</a:t>
            </a:r>
            <a:endParaRPr lang="tr-TR" sz="1600" dirty="0">
              <a:latin typeface="Calibri" panose="020F0502020204030204" pitchFamily="34" charset="0"/>
              <a:ea typeface="Calibri" panose="020F0502020204030204" pitchFamily="34" charset="0"/>
              <a:cs typeface="Calibri" panose="020F0502020204030204" pitchFamily="34" charset="0"/>
            </a:endParaRPr>
          </a:p>
          <a:p>
            <a:pPr marL="342892" indent="-342892">
              <a:spcAft>
                <a:spcPts val="1000"/>
              </a:spcAf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Düğümler </a:t>
            </a:r>
            <a:r>
              <a:rPr lang="tr-TR" sz="1600" dirty="0">
                <a:latin typeface="Calibri" panose="020F0502020204030204" pitchFamily="34" charset="0"/>
                <a:ea typeface="Calibri" panose="020F0502020204030204" pitchFamily="34" charset="0"/>
                <a:cs typeface="Calibri" panose="020F0502020204030204" pitchFamily="34" charset="0"/>
              </a:rPr>
              <a:t>sağlam olmalı </a:t>
            </a:r>
          </a:p>
          <a:p>
            <a:pPr marL="342892" indent="-342892">
              <a:spcAft>
                <a:spcPts val="1000"/>
              </a:spcAf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İstenildiğinde </a:t>
            </a:r>
            <a:r>
              <a:rPr lang="tr-TR" sz="1600" dirty="0">
                <a:latin typeface="Calibri" panose="020F0502020204030204" pitchFamily="34" charset="0"/>
                <a:ea typeface="Calibri" panose="020F0502020204030204" pitchFamily="34" charset="0"/>
                <a:cs typeface="Calibri" panose="020F0502020204030204" pitchFamily="34" charset="0"/>
              </a:rPr>
              <a:t>kolay </a:t>
            </a:r>
            <a:r>
              <a:rPr lang="tr-TR" sz="1600" dirty="0">
                <a:latin typeface="Calibri" panose="020F0502020204030204" pitchFamily="34" charset="0"/>
                <a:ea typeface="Calibri" panose="020F0502020204030204" pitchFamily="34" charset="0"/>
                <a:cs typeface="Calibri" panose="020F0502020204030204" pitchFamily="34" charset="0"/>
              </a:rPr>
              <a:t>çözülebilmeli</a:t>
            </a:r>
            <a:endParaRPr lang="tr-TR" sz="1600" dirty="0">
              <a:latin typeface="Calibri" panose="020F0502020204030204" pitchFamily="34" charset="0"/>
              <a:ea typeface="Calibri" panose="020F0502020204030204" pitchFamily="34" charset="0"/>
              <a:cs typeface="Calibri" panose="020F0502020204030204" pitchFamily="34" charset="0"/>
            </a:endParaRPr>
          </a:p>
          <a:p>
            <a:pPr marL="342892" indent="-342892">
              <a:spcAft>
                <a:spcPts val="1000"/>
              </a:spcAf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Kendiliğinden çözülmemeli</a:t>
            </a:r>
            <a:endParaRPr lang="tr-TR" sz="1600" dirty="0">
              <a:latin typeface="Calibri" panose="020F0502020204030204" pitchFamily="34" charset="0"/>
              <a:ea typeface="Calibri" panose="020F0502020204030204" pitchFamily="34" charset="0"/>
              <a:cs typeface="Calibri" panose="020F0502020204030204" pitchFamily="34" charset="0"/>
            </a:endParaRPr>
          </a:p>
          <a:p>
            <a:pPr marL="342892" indent="-342892">
              <a:spcAft>
                <a:spcPts val="1000"/>
              </a:spcAf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Estetik olmalı</a:t>
            </a:r>
          </a:p>
          <a:p>
            <a:pPr marL="342892" indent="-342892">
              <a:spcAft>
                <a:spcPts val="1000"/>
              </a:spcAf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Düğümler </a:t>
            </a:r>
            <a:r>
              <a:rPr lang="tr-TR" sz="1600" dirty="0">
                <a:latin typeface="Calibri" panose="020F0502020204030204" pitchFamily="34" charset="0"/>
                <a:ea typeface="Calibri" panose="020F0502020204030204" pitchFamily="34" charset="0"/>
                <a:cs typeface="Calibri" panose="020F0502020204030204" pitchFamily="34" charset="0"/>
              </a:rPr>
              <a:t>az ip kullanarak, en güvenilir ve en basitine inilerek yapılmalıdır</a:t>
            </a:r>
            <a:r>
              <a:rPr lang="tr-TR" sz="1600" dirty="0">
                <a:latin typeface="Calibri" panose="020F0502020204030204" pitchFamily="34" charset="0"/>
                <a:ea typeface="Calibri" panose="020F0502020204030204" pitchFamily="34" charset="0"/>
                <a:cs typeface="Calibri" panose="020F0502020204030204" pitchFamily="34" charset="0"/>
              </a:rPr>
              <a:t>.</a:t>
            </a:r>
            <a:endParaRPr lang="tr-TR" sz="1600" dirty="0">
              <a:latin typeface="Calibri" panose="020F0502020204030204" pitchFamily="34" charset="0"/>
              <a:ea typeface="Calibri" panose="020F0502020204030204" pitchFamily="34" charset="0"/>
              <a:cs typeface="Calibri" panose="020F0502020204030204" pitchFamily="34" charset="0"/>
            </a:endParaRPr>
          </a:p>
          <a:p>
            <a:pPr marL="342892" indent="-342892">
              <a:lnSpc>
                <a:spcPct val="150000"/>
              </a:lnSpc>
              <a:spcAft>
                <a:spcPts val="0"/>
              </a:spcAf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Düğümler </a:t>
            </a:r>
            <a:r>
              <a:rPr lang="tr-TR" sz="1600" dirty="0">
                <a:latin typeface="Calibri" panose="020F0502020204030204" pitchFamily="34" charset="0"/>
                <a:ea typeface="Calibri" panose="020F0502020204030204" pitchFamily="34" charset="0"/>
                <a:cs typeface="Calibri" panose="020F0502020204030204" pitchFamily="34" charset="0"/>
              </a:rPr>
              <a:t>kesmeye değil sıkıştırmaya çalıştırılmalıdır</a:t>
            </a:r>
            <a:r>
              <a:rPr lang="tr-TR" sz="1600" dirty="0">
                <a:latin typeface="Calibri" panose="020F0502020204030204" pitchFamily="34" charset="0"/>
                <a:ea typeface="Calibri" panose="020F0502020204030204" pitchFamily="34" charset="0"/>
                <a:cs typeface="Calibri" panose="020F0502020204030204" pitchFamily="34" charset="0"/>
              </a:rPr>
              <a:t>.</a:t>
            </a:r>
            <a:endParaRPr lang="tr-TR" sz="1600" dirty="0">
              <a:latin typeface="Calibri" panose="020F0502020204030204" pitchFamily="34" charset="0"/>
              <a:ea typeface="Calibri" panose="020F0502020204030204" pitchFamily="34" charset="0"/>
              <a:cs typeface="Calibri" panose="020F0502020204030204" pitchFamily="34" charset="0"/>
            </a:endParaRPr>
          </a:p>
          <a:p>
            <a:pPr marL="342892" indent="-342892">
              <a:lnSpc>
                <a:spcPct val="150000"/>
              </a:lnSpc>
              <a:spcAft>
                <a:spcPts val="0"/>
              </a:spcAf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Düğüm </a:t>
            </a:r>
            <a:r>
              <a:rPr lang="tr-TR" sz="1600" dirty="0">
                <a:latin typeface="Calibri" panose="020F0502020204030204" pitchFamily="34" charset="0"/>
                <a:ea typeface="Calibri" panose="020F0502020204030204" pitchFamily="34" charset="0"/>
                <a:cs typeface="Calibri" panose="020F0502020204030204" pitchFamily="34" charset="0"/>
              </a:rPr>
              <a:t>atıldığında kalan saçak boyu kullanılan ipin kalınlığının en az 10 katı olmalıdır. </a:t>
            </a:r>
          </a:p>
          <a:p>
            <a:pPr>
              <a:spcAft>
                <a:spcPts val="0"/>
              </a:spcAft>
            </a:pPr>
            <a:endParaRPr lang="tr-TR" sz="1600" dirty="0">
              <a:latin typeface="Calibri" panose="020F0502020204030204" pitchFamily="34" charset="0"/>
              <a:ea typeface="Calibri" panose="020F0502020204030204" pitchFamily="34" charset="0"/>
              <a:cs typeface="Calibri" panose="020F0502020204030204" pitchFamily="34" charset="0"/>
            </a:endParaRPr>
          </a:p>
        </p:txBody>
      </p:sp>
      <p:sp>
        <p:nvSpPr>
          <p:cNvPr id="10" name="Dikdörtgen 9">
            <a:extLst>
              <a:ext uri="{FF2B5EF4-FFF2-40B4-BE49-F238E27FC236}">
                <a16:creationId xmlns="" xmlns:a16="http://schemas.microsoft.com/office/drawing/2014/main" id="{AF701F5E-AE5E-4829-BA0F-BE77470C4E11}"/>
              </a:ext>
            </a:extLst>
          </p:cNvPr>
          <p:cNvSpPr/>
          <p:nvPr/>
        </p:nvSpPr>
        <p:spPr>
          <a:xfrm>
            <a:off x="121921" y="1004439"/>
            <a:ext cx="8825131" cy="461665"/>
          </a:xfrm>
          <a:prstGeom prst="rect">
            <a:avLst/>
          </a:prstGeom>
          <a:noFill/>
        </p:spPr>
        <p:txBody>
          <a:bodyPr wrap="square" lIns="91438" tIns="45719" rIns="91438" bIns="45719">
            <a:spAutoFit/>
          </a:bodyPr>
          <a:lstStyle/>
          <a:p>
            <a:pPr algn="ctr"/>
            <a:r>
              <a:rPr lang="tr-TR" sz="2400" b="1" dirty="0">
                <a:latin typeface="Calibri" panose="020F0502020204030204" pitchFamily="34" charset="0"/>
              </a:rPr>
              <a:t>DÜĞÜMDE ARANAN ÖZELLİKLER</a:t>
            </a:r>
            <a:endParaRPr lang="tr-TR" sz="2400" dirty="0">
              <a:ln w="0"/>
              <a:effectLst>
                <a:outerShdw blurRad="38100" dist="19050" dir="2700000" algn="tl" rotWithShape="0">
                  <a:schemeClr val="dk1">
                    <a:alpha val="40000"/>
                  </a:schemeClr>
                </a:outerShdw>
              </a:effectLst>
              <a:latin typeface="Calibri" panose="020F0502020204030204" pitchFamily="34" charset="0"/>
            </a:endParaRPr>
          </a:p>
        </p:txBody>
      </p:sp>
      <p:sp>
        <p:nvSpPr>
          <p:cNvPr id="4" name="Metin kutusu 3"/>
          <p:cNvSpPr txBox="1"/>
          <p:nvPr/>
        </p:nvSpPr>
        <p:spPr>
          <a:xfrm>
            <a:off x="8537381" y="4795705"/>
            <a:ext cx="346366" cy="261610"/>
          </a:xfrm>
          <a:prstGeom prst="rect">
            <a:avLst/>
          </a:prstGeom>
          <a:noFill/>
        </p:spPr>
        <p:txBody>
          <a:bodyPr wrap="square" rtlCol="0">
            <a:spAutoFit/>
          </a:bodyPr>
          <a:lstStyle/>
          <a:p>
            <a:pPr algn="ctr"/>
            <a:r>
              <a:rPr lang="tr-TR" sz="1100" dirty="0" smtClean="0">
                <a:solidFill>
                  <a:schemeClr val="tx1">
                    <a:lumMod val="75000"/>
                    <a:lumOff val="25000"/>
                  </a:schemeClr>
                </a:solidFill>
                <a:latin typeface="Calibri" panose="020F0502020204030204" pitchFamily="34" charset="0"/>
                <a:cs typeface="Calibri" panose="020F0502020204030204" pitchFamily="34" charset="0"/>
              </a:rPr>
              <a:t>11</a:t>
            </a:r>
            <a:endParaRPr lang="tr-TR" sz="1100" dirty="0" smtClean="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6683723"/>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p:cNvSpPr/>
          <p:nvPr/>
        </p:nvSpPr>
        <p:spPr>
          <a:xfrm>
            <a:off x="501461" y="1476463"/>
            <a:ext cx="5206314" cy="3560973"/>
          </a:xfrm>
          <a:prstGeom prst="rect">
            <a:avLst/>
          </a:prstGeom>
        </p:spPr>
        <p:txBody>
          <a:bodyPr wrap="square" lIns="91438" tIns="45719" rIns="91438" bIns="45719">
            <a:spAutoFit/>
          </a:bodyPr>
          <a:lstStyle/>
          <a:p>
            <a:pPr marL="342892" indent="-342892" algn="just">
              <a:lnSpc>
                <a:spcPct val="115000"/>
              </a:lnSpc>
              <a:spcAft>
                <a:spcPts val="0"/>
              </a:spcAft>
              <a:buFont typeface="Symbol" panose="05050102010706020507" pitchFamily="18" charset="2"/>
              <a:buChar char="-"/>
              <a:tabLst>
                <a:tab pos="457189" algn="l"/>
              </a:tabLst>
            </a:pPr>
            <a:r>
              <a:rPr lang="tr-TR" sz="1600" dirty="0">
                <a:latin typeface="Calibri" panose="020F0502020204030204" pitchFamily="34" charset="0"/>
                <a:ea typeface="Times New Roman" panose="02020603050405020304" pitchFamily="18" charset="0"/>
                <a:cs typeface="Calibri" panose="020F0502020204030204" pitchFamily="34" charset="0"/>
              </a:rPr>
              <a:t>Sekizli </a:t>
            </a:r>
            <a:r>
              <a:rPr lang="tr-TR" sz="1600" dirty="0">
                <a:latin typeface="Calibri" panose="020F0502020204030204" pitchFamily="34" charset="0"/>
                <a:ea typeface="Times New Roman" panose="02020603050405020304" pitchFamily="18" charset="0"/>
                <a:cs typeface="Calibri" panose="020F0502020204030204" pitchFamily="34" charset="0"/>
              </a:rPr>
              <a:t>		</a:t>
            </a:r>
            <a:r>
              <a:rPr lang="tr-TR" sz="1600" dirty="0">
                <a:latin typeface="Calibri" panose="020F0502020204030204" pitchFamily="34" charset="0"/>
                <a:ea typeface="Times New Roman" panose="02020603050405020304" pitchFamily="18" charset="0"/>
                <a:cs typeface="Calibri" panose="020F0502020204030204" pitchFamily="34" charset="0"/>
              </a:rPr>
              <a:t>        %</a:t>
            </a:r>
            <a:r>
              <a:rPr lang="tr-TR" sz="1600" dirty="0">
                <a:latin typeface="Calibri" panose="020F0502020204030204" pitchFamily="34" charset="0"/>
                <a:ea typeface="Times New Roman" panose="02020603050405020304" pitchFamily="18" charset="0"/>
                <a:cs typeface="Calibri" panose="020F0502020204030204" pitchFamily="34" charset="0"/>
              </a:rPr>
              <a:t>75–80	</a:t>
            </a:r>
            <a:r>
              <a:rPr lang="tr-TR" sz="1600" dirty="0">
                <a:latin typeface="Calibri" panose="020F0502020204030204" pitchFamily="34" charset="0"/>
                <a:ea typeface="Times New Roman" panose="02020603050405020304" pitchFamily="18" charset="0"/>
                <a:cs typeface="Calibri" panose="020F0502020204030204" pitchFamily="34" charset="0"/>
              </a:rPr>
              <a:t>  (%</a:t>
            </a:r>
            <a:r>
              <a:rPr lang="tr-TR" sz="1600" dirty="0">
                <a:latin typeface="Calibri" panose="020F0502020204030204" pitchFamily="34" charset="0"/>
                <a:ea typeface="Times New Roman" panose="02020603050405020304" pitchFamily="18" charset="0"/>
                <a:cs typeface="Calibri" panose="020F0502020204030204" pitchFamily="34" charset="0"/>
              </a:rPr>
              <a:t>20-25)</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892" indent="-342892" algn="just">
              <a:lnSpc>
                <a:spcPct val="115000"/>
              </a:lnSpc>
              <a:spcAft>
                <a:spcPts val="0"/>
              </a:spcAft>
              <a:buFont typeface="Symbol" panose="05050102010706020507" pitchFamily="18" charset="2"/>
              <a:buChar char="-"/>
              <a:tabLst>
                <a:tab pos="457189" algn="l"/>
              </a:tabLst>
            </a:pPr>
            <a:r>
              <a:rPr lang="tr-TR" sz="1600" dirty="0">
                <a:latin typeface="Calibri" panose="020F0502020204030204" pitchFamily="34" charset="0"/>
                <a:ea typeface="Times New Roman" panose="02020603050405020304" pitchFamily="18" charset="0"/>
                <a:cs typeface="Calibri" panose="020F0502020204030204" pitchFamily="34" charset="0"/>
              </a:rPr>
              <a:t>Camadan 		%</a:t>
            </a:r>
            <a:r>
              <a:rPr lang="tr-TR" sz="1600" dirty="0">
                <a:latin typeface="Calibri" panose="020F0502020204030204" pitchFamily="34" charset="0"/>
                <a:ea typeface="Times New Roman" panose="02020603050405020304" pitchFamily="18" charset="0"/>
                <a:cs typeface="Calibri" panose="020F0502020204030204" pitchFamily="34" charset="0"/>
              </a:rPr>
              <a:t>70–5 </a:t>
            </a:r>
            <a:r>
              <a:rPr lang="tr-TR" sz="1600" dirty="0">
                <a:latin typeface="Calibri" panose="020F0502020204030204" pitchFamily="34" charset="0"/>
                <a:ea typeface="Times New Roman" panose="02020603050405020304" pitchFamily="18" charset="0"/>
                <a:cs typeface="Calibri" panose="020F0502020204030204" pitchFamily="34" charset="0"/>
              </a:rPr>
              <a:t>	</a:t>
            </a:r>
            <a:r>
              <a:rPr lang="tr-TR" sz="1600" dirty="0">
                <a:latin typeface="Calibri" panose="020F0502020204030204" pitchFamily="34" charset="0"/>
                <a:ea typeface="Times New Roman" panose="02020603050405020304" pitchFamily="18" charset="0"/>
                <a:cs typeface="Calibri" panose="020F0502020204030204" pitchFamily="34" charset="0"/>
              </a:rPr>
              <a:t>  (%</a:t>
            </a:r>
            <a:r>
              <a:rPr lang="tr-TR" sz="1600" dirty="0">
                <a:latin typeface="Calibri" panose="020F0502020204030204" pitchFamily="34" charset="0"/>
                <a:ea typeface="Times New Roman" panose="02020603050405020304" pitchFamily="18" charset="0"/>
                <a:cs typeface="Calibri" panose="020F0502020204030204" pitchFamily="34" charset="0"/>
              </a:rPr>
              <a:t>25-30)</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892" indent="-342892" algn="just">
              <a:lnSpc>
                <a:spcPct val="115000"/>
              </a:lnSpc>
              <a:spcAft>
                <a:spcPts val="0"/>
              </a:spcAft>
              <a:buFont typeface="Symbol" panose="05050102010706020507" pitchFamily="18" charset="2"/>
              <a:buChar char="-"/>
              <a:tabLst>
                <a:tab pos="457189" algn="l"/>
              </a:tabLst>
            </a:pPr>
            <a:r>
              <a:rPr lang="tr-TR" sz="1600" dirty="0">
                <a:latin typeface="Calibri" panose="020F0502020204030204" pitchFamily="34" charset="0"/>
                <a:ea typeface="Times New Roman" panose="02020603050405020304" pitchFamily="18" charset="0"/>
                <a:cs typeface="Calibri" panose="020F0502020204030204" pitchFamily="34" charset="0"/>
              </a:rPr>
              <a:t>Balıkçı Düğümü	%</a:t>
            </a:r>
            <a:r>
              <a:rPr lang="tr-TR" sz="1600" dirty="0">
                <a:latin typeface="Calibri" panose="020F0502020204030204" pitchFamily="34" charset="0"/>
                <a:ea typeface="Times New Roman" panose="02020603050405020304" pitchFamily="18" charset="0"/>
                <a:cs typeface="Calibri" panose="020F0502020204030204" pitchFamily="34" charset="0"/>
              </a:rPr>
              <a:t>65–70 </a:t>
            </a:r>
            <a:r>
              <a:rPr lang="tr-TR" sz="1600" dirty="0">
                <a:latin typeface="Calibri" panose="020F0502020204030204" pitchFamily="34" charset="0"/>
                <a:ea typeface="Times New Roman" panose="02020603050405020304" pitchFamily="18" charset="0"/>
                <a:cs typeface="Calibri" panose="020F0502020204030204" pitchFamily="34" charset="0"/>
              </a:rPr>
              <a:t>	</a:t>
            </a:r>
            <a:r>
              <a:rPr lang="tr-TR" sz="1600" dirty="0">
                <a:latin typeface="Calibri" panose="020F0502020204030204" pitchFamily="34" charset="0"/>
                <a:ea typeface="Times New Roman" panose="02020603050405020304" pitchFamily="18" charset="0"/>
                <a:cs typeface="Calibri" panose="020F0502020204030204" pitchFamily="34" charset="0"/>
              </a:rPr>
              <a:t>  (%</a:t>
            </a:r>
            <a:r>
              <a:rPr lang="tr-TR" sz="1600" dirty="0">
                <a:latin typeface="Calibri" panose="020F0502020204030204" pitchFamily="34" charset="0"/>
                <a:ea typeface="Times New Roman" panose="02020603050405020304" pitchFamily="18" charset="0"/>
                <a:cs typeface="Calibri" panose="020F0502020204030204" pitchFamily="34" charset="0"/>
              </a:rPr>
              <a:t>30-35)</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892" indent="-342892" algn="just">
              <a:lnSpc>
                <a:spcPct val="115000"/>
              </a:lnSpc>
              <a:spcAft>
                <a:spcPts val="0"/>
              </a:spcAft>
              <a:buFont typeface="Symbol" panose="05050102010706020507" pitchFamily="18" charset="2"/>
              <a:buChar char="-"/>
              <a:tabLst>
                <a:tab pos="457189" algn="l"/>
              </a:tabLst>
            </a:pPr>
            <a:r>
              <a:rPr lang="tr-TR" sz="1600" dirty="0">
                <a:latin typeface="Calibri" panose="020F0502020204030204" pitchFamily="34" charset="0"/>
                <a:ea typeface="Times New Roman" panose="02020603050405020304" pitchFamily="18" charset="0"/>
                <a:cs typeface="Calibri" panose="020F0502020204030204" pitchFamily="34" charset="0"/>
              </a:rPr>
              <a:t>Perlon bant 		%60–70 	</a:t>
            </a:r>
            <a:r>
              <a:rPr lang="tr-TR" sz="1600" dirty="0">
                <a:latin typeface="Calibri" panose="020F0502020204030204" pitchFamily="34" charset="0"/>
                <a:ea typeface="Times New Roman" panose="02020603050405020304" pitchFamily="18" charset="0"/>
                <a:cs typeface="Calibri" panose="020F0502020204030204" pitchFamily="34" charset="0"/>
              </a:rPr>
              <a:t>  (%</a:t>
            </a:r>
            <a:r>
              <a:rPr lang="tr-TR" sz="1600" dirty="0">
                <a:latin typeface="Calibri" panose="020F0502020204030204" pitchFamily="34" charset="0"/>
                <a:ea typeface="Times New Roman" panose="02020603050405020304" pitchFamily="18" charset="0"/>
                <a:cs typeface="Calibri" panose="020F0502020204030204" pitchFamily="34" charset="0"/>
              </a:rPr>
              <a:t>30-40)</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892" indent="-342892" algn="just">
              <a:lnSpc>
                <a:spcPct val="115000"/>
              </a:lnSpc>
              <a:spcAft>
                <a:spcPts val="0"/>
              </a:spcAft>
              <a:buFont typeface="Symbol" panose="05050102010706020507" pitchFamily="18" charset="2"/>
              <a:buChar char="-"/>
              <a:tabLst>
                <a:tab pos="457189" algn="l"/>
              </a:tabLst>
            </a:pPr>
            <a:r>
              <a:rPr lang="tr-TR" sz="1600" dirty="0">
                <a:latin typeface="Calibri" panose="020F0502020204030204" pitchFamily="34" charset="0"/>
                <a:ea typeface="Times New Roman" panose="02020603050405020304" pitchFamily="18" charset="0"/>
                <a:cs typeface="Calibri" panose="020F0502020204030204" pitchFamily="34" charset="0"/>
              </a:rPr>
              <a:t>Tam kazık 		%60–65	</a:t>
            </a:r>
            <a:r>
              <a:rPr lang="tr-TR" sz="1600" dirty="0">
                <a:latin typeface="Calibri" panose="020F0502020204030204" pitchFamily="34" charset="0"/>
                <a:ea typeface="Times New Roman" panose="02020603050405020304" pitchFamily="18" charset="0"/>
                <a:cs typeface="Calibri" panose="020F0502020204030204" pitchFamily="34" charset="0"/>
              </a:rPr>
              <a:t>  (%</a:t>
            </a:r>
            <a:r>
              <a:rPr lang="tr-TR" sz="1600" dirty="0">
                <a:latin typeface="Calibri" panose="020F0502020204030204" pitchFamily="34" charset="0"/>
                <a:ea typeface="Times New Roman" panose="02020603050405020304" pitchFamily="18" charset="0"/>
                <a:cs typeface="Calibri" panose="020F0502020204030204" pitchFamily="34" charset="0"/>
              </a:rPr>
              <a:t>35-40)</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892" indent="-342892" algn="just">
              <a:lnSpc>
                <a:spcPct val="115000"/>
              </a:lnSpc>
              <a:spcAft>
                <a:spcPts val="0"/>
              </a:spcAft>
              <a:buFont typeface="Symbol" panose="05050102010706020507" pitchFamily="18" charset="2"/>
              <a:buChar char="-"/>
              <a:tabLst>
                <a:tab pos="457189" algn="l"/>
              </a:tabLst>
            </a:pPr>
            <a:r>
              <a:rPr lang="tr-TR" sz="1600" dirty="0">
                <a:latin typeface="Calibri" panose="020F0502020204030204" pitchFamily="34" charset="0"/>
                <a:ea typeface="Times New Roman" panose="02020603050405020304" pitchFamily="18" charset="0"/>
                <a:cs typeface="Calibri" panose="020F0502020204030204" pitchFamily="34" charset="0"/>
              </a:rPr>
              <a:t>Kördüğüm 		%60–65	</a:t>
            </a:r>
            <a:r>
              <a:rPr lang="tr-TR" sz="1600" dirty="0">
                <a:latin typeface="Calibri" panose="020F0502020204030204" pitchFamily="34" charset="0"/>
                <a:ea typeface="Times New Roman" panose="02020603050405020304" pitchFamily="18" charset="0"/>
                <a:cs typeface="Calibri" panose="020F0502020204030204" pitchFamily="34" charset="0"/>
              </a:rPr>
              <a:t>  (%</a:t>
            </a:r>
            <a:r>
              <a:rPr lang="tr-TR" sz="1600" dirty="0">
                <a:latin typeface="Calibri" panose="020F0502020204030204" pitchFamily="34" charset="0"/>
                <a:ea typeface="Times New Roman" panose="02020603050405020304" pitchFamily="18" charset="0"/>
                <a:cs typeface="Calibri" panose="020F0502020204030204" pitchFamily="34" charset="0"/>
              </a:rPr>
              <a:t>35-40)</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892" indent="-342892" algn="just">
              <a:lnSpc>
                <a:spcPct val="115000"/>
              </a:lnSpc>
              <a:spcAft>
                <a:spcPts val="0"/>
              </a:spcAft>
              <a:buFont typeface="Symbol" panose="05050102010706020507" pitchFamily="18" charset="2"/>
              <a:buChar char="-"/>
              <a:tabLst>
                <a:tab pos="457189" algn="l"/>
              </a:tabLst>
            </a:pPr>
            <a:r>
              <a:rPr lang="tr-TR" sz="1600" dirty="0">
                <a:latin typeface="Calibri" panose="020F0502020204030204" pitchFamily="34" charset="0"/>
                <a:ea typeface="Times New Roman" panose="02020603050405020304" pitchFamily="18" charset="0"/>
                <a:cs typeface="Calibri" panose="020F0502020204030204" pitchFamily="34" charset="0"/>
              </a:rPr>
              <a:t>Alpin </a:t>
            </a:r>
            <a:r>
              <a:rPr lang="tr-TR" sz="1600" dirty="0">
                <a:latin typeface="Calibri" panose="020F0502020204030204" pitchFamily="34" charset="0"/>
                <a:ea typeface="Times New Roman" panose="02020603050405020304" pitchFamily="18" charset="0"/>
                <a:cs typeface="Calibri" panose="020F0502020204030204" pitchFamily="34" charset="0"/>
              </a:rPr>
              <a:t>Kelebek   </a:t>
            </a:r>
            <a:r>
              <a:rPr lang="tr-TR" sz="1600" dirty="0">
                <a:latin typeface="Calibri" panose="020F0502020204030204" pitchFamily="34" charset="0"/>
                <a:ea typeface="Times New Roman" panose="02020603050405020304" pitchFamily="18" charset="0"/>
                <a:cs typeface="Calibri" panose="020F0502020204030204" pitchFamily="34" charset="0"/>
              </a:rPr>
              <a:t>	%70-75	</a:t>
            </a:r>
            <a:r>
              <a:rPr lang="tr-TR" sz="1600" dirty="0">
                <a:latin typeface="Calibri" panose="020F0502020204030204" pitchFamily="34" charset="0"/>
                <a:ea typeface="Times New Roman" panose="02020603050405020304" pitchFamily="18" charset="0"/>
                <a:cs typeface="Calibri" panose="020F0502020204030204" pitchFamily="34" charset="0"/>
              </a:rPr>
              <a:t>  (%</a:t>
            </a:r>
            <a:r>
              <a:rPr lang="tr-TR" sz="1600" dirty="0">
                <a:latin typeface="Calibri" panose="020F0502020204030204" pitchFamily="34" charset="0"/>
                <a:ea typeface="Times New Roman" panose="02020603050405020304" pitchFamily="18" charset="0"/>
                <a:cs typeface="Calibri" panose="020F0502020204030204" pitchFamily="34" charset="0"/>
              </a:rPr>
              <a:t>25-30)</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892" indent="-342892" algn="just">
              <a:lnSpc>
                <a:spcPct val="115000"/>
              </a:lnSpc>
              <a:spcAft>
                <a:spcPts val="0"/>
              </a:spcAft>
              <a:buFont typeface="Symbol" panose="05050102010706020507" pitchFamily="18" charset="2"/>
              <a:buChar char="-"/>
              <a:tabLst>
                <a:tab pos="457189" algn="l"/>
              </a:tabLst>
            </a:pPr>
            <a:r>
              <a:rPr lang="tr-TR" sz="1600" dirty="0">
                <a:latin typeface="Calibri" panose="020F0502020204030204" pitchFamily="34" charset="0"/>
                <a:ea typeface="Times New Roman" panose="02020603050405020304" pitchFamily="18" charset="0"/>
                <a:cs typeface="Calibri" panose="020F0502020204030204" pitchFamily="34" charset="0"/>
              </a:rPr>
              <a:t>Yarım Kazık		%90-95	</a:t>
            </a:r>
            <a:r>
              <a:rPr lang="tr-TR" sz="1600" dirty="0">
                <a:latin typeface="Calibri" panose="020F0502020204030204" pitchFamily="34" charset="0"/>
                <a:ea typeface="Times New Roman" panose="02020603050405020304" pitchFamily="18" charset="0"/>
                <a:cs typeface="Calibri" panose="020F0502020204030204" pitchFamily="34" charset="0"/>
              </a:rPr>
              <a:t>  (%</a:t>
            </a:r>
            <a:r>
              <a:rPr lang="tr-TR" sz="1600" dirty="0">
                <a:latin typeface="Calibri" panose="020F0502020204030204" pitchFamily="34" charset="0"/>
                <a:ea typeface="Times New Roman" panose="02020603050405020304" pitchFamily="18" charset="0"/>
                <a:cs typeface="Calibri" panose="020F0502020204030204" pitchFamily="34" charset="0"/>
              </a:rPr>
              <a:t>05-10)</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892" indent="-342892" algn="just">
              <a:lnSpc>
                <a:spcPct val="115000"/>
              </a:lnSpc>
              <a:spcAft>
                <a:spcPts val="0"/>
              </a:spcAft>
              <a:buFont typeface="Symbol" panose="05050102010706020507" pitchFamily="18" charset="2"/>
              <a:buChar char="-"/>
              <a:tabLst>
                <a:tab pos="457189" algn="l"/>
              </a:tabLst>
            </a:pPr>
            <a:r>
              <a:rPr lang="tr-TR" sz="1600" dirty="0">
                <a:latin typeface="Calibri" panose="020F0502020204030204" pitchFamily="34" charset="0"/>
                <a:ea typeface="Times New Roman" panose="02020603050405020304" pitchFamily="18" charset="0"/>
                <a:cs typeface="Calibri" panose="020F0502020204030204" pitchFamily="34" charset="0"/>
              </a:rPr>
              <a:t>Dokuzlu düğümü	%85-90	</a:t>
            </a:r>
            <a:r>
              <a:rPr lang="tr-TR" sz="1600" dirty="0">
                <a:latin typeface="Calibri" panose="020F0502020204030204" pitchFamily="34" charset="0"/>
                <a:ea typeface="Times New Roman" panose="02020603050405020304" pitchFamily="18" charset="0"/>
                <a:cs typeface="Calibri" panose="020F0502020204030204" pitchFamily="34" charset="0"/>
              </a:rPr>
              <a:t>  (%</a:t>
            </a:r>
            <a:r>
              <a:rPr lang="tr-TR" sz="1600" dirty="0">
                <a:latin typeface="Calibri" panose="020F0502020204030204" pitchFamily="34" charset="0"/>
                <a:ea typeface="Times New Roman" panose="02020603050405020304" pitchFamily="18" charset="0"/>
                <a:cs typeface="Calibri" panose="020F0502020204030204" pitchFamily="34" charset="0"/>
              </a:rPr>
              <a:t>10-15)</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892" indent="-342892" algn="just">
              <a:lnSpc>
                <a:spcPct val="115000"/>
              </a:lnSpc>
              <a:spcAft>
                <a:spcPts val="0"/>
              </a:spcAft>
              <a:buFont typeface="Symbol" panose="05050102010706020507" pitchFamily="18" charset="2"/>
              <a:buChar char="-"/>
              <a:tabLst>
                <a:tab pos="457189" algn="l"/>
              </a:tabLst>
            </a:pPr>
            <a:r>
              <a:rPr lang="tr-TR" sz="1600" dirty="0">
                <a:latin typeface="Calibri" panose="020F0502020204030204" pitchFamily="34" charset="0"/>
                <a:ea typeface="Times New Roman" panose="02020603050405020304" pitchFamily="18" charset="0"/>
                <a:cs typeface="Calibri" panose="020F0502020204030204" pitchFamily="34" charset="0"/>
              </a:rPr>
              <a:t>İp Sonu Düğümü	%60-65	</a:t>
            </a:r>
            <a:r>
              <a:rPr lang="tr-TR" sz="1600" dirty="0">
                <a:latin typeface="Calibri" panose="020F0502020204030204" pitchFamily="34" charset="0"/>
                <a:ea typeface="Times New Roman" panose="02020603050405020304" pitchFamily="18" charset="0"/>
                <a:cs typeface="Calibri" panose="020F0502020204030204" pitchFamily="34" charset="0"/>
              </a:rPr>
              <a:t>  (%</a:t>
            </a:r>
            <a:r>
              <a:rPr lang="tr-TR" sz="1600" dirty="0">
                <a:latin typeface="Calibri" panose="020F0502020204030204" pitchFamily="34" charset="0"/>
                <a:ea typeface="Times New Roman" panose="02020603050405020304" pitchFamily="18" charset="0"/>
                <a:cs typeface="Calibri" panose="020F0502020204030204" pitchFamily="34" charset="0"/>
              </a:rPr>
              <a:t>25-30)</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892" indent="-342892" algn="just">
              <a:lnSpc>
                <a:spcPct val="115000"/>
              </a:lnSpc>
              <a:spcAft>
                <a:spcPts val="0"/>
              </a:spcAft>
              <a:buFont typeface="Symbol" panose="05050102010706020507" pitchFamily="18" charset="2"/>
              <a:buChar char="-"/>
              <a:tabLst>
                <a:tab pos="457189" algn="l"/>
              </a:tabLst>
            </a:pPr>
            <a:r>
              <a:rPr lang="tr-TR" sz="1600" dirty="0">
                <a:latin typeface="Calibri" panose="020F0502020204030204" pitchFamily="34" charset="0"/>
                <a:ea typeface="Times New Roman" panose="02020603050405020304" pitchFamily="18" charset="0"/>
                <a:cs typeface="Calibri" panose="020F0502020204030204" pitchFamily="34" charset="0"/>
              </a:rPr>
              <a:t>Yay Düğümü		%60-70	</a:t>
            </a:r>
            <a:r>
              <a:rPr lang="tr-TR" sz="1600" dirty="0">
                <a:latin typeface="Calibri" panose="020F0502020204030204" pitchFamily="34" charset="0"/>
                <a:ea typeface="Times New Roman" panose="02020603050405020304" pitchFamily="18" charset="0"/>
                <a:cs typeface="Calibri" panose="020F0502020204030204" pitchFamily="34" charset="0"/>
              </a:rPr>
              <a:t>  (%</a:t>
            </a:r>
            <a:r>
              <a:rPr lang="tr-TR" sz="1600" dirty="0">
                <a:latin typeface="Calibri" panose="020F0502020204030204" pitchFamily="34" charset="0"/>
                <a:ea typeface="Times New Roman" panose="02020603050405020304" pitchFamily="18" charset="0"/>
                <a:cs typeface="Calibri" panose="020F0502020204030204" pitchFamily="34" charset="0"/>
              </a:rPr>
              <a:t>30-40)</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892" indent="-342892" algn="just">
              <a:lnSpc>
                <a:spcPct val="115000"/>
              </a:lnSpc>
              <a:spcAft>
                <a:spcPts val="0"/>
              </a:spcAft>
              <a:buFont typeface="Symbol" panose="05050102010706020507" pitchFamily="18" charset="2"/>
              <a:buChar char="-"/>
              <a:tabLst>
                <a:tab pos="457189" algn="l"/>
              </a:tabLst>
            </a:pPr>
            <a:r>
              <a:rPr lang="tr-TR" sz="1600" dirty="0">
                <a:latin typeface="Calibri" panose="020F0502020204030204" pitchFamily="34" charset="0"/>
                <a:ea typeface="Times New Roman" panose="02020603050405020304" pitchFamily="18" charset="0"/>
                <a:cs typeface="Calibri" panose="020F0502020204030204" pitchFamily="34" charset="0"/>
              </a:rPr>
              <a:t>Üzengi Düğümü	%45-50	</a:t>
            </a:r>
            <a:r>
              <a:rPr lang="tr-TR" sz="1600" dirty="0">
                <a:latin typeface="Calibri" panose="020F0502020204030204" pitchFamily="34" charset="0"/>
                <a:ea typeface="Times New Roman" panose="02020603050405020304" pitchFamily="18" charset="0"/>
                <a:cs typeface="Calibri" panose="020F0502020204030204" pitchFamily="34" charset="0"/>
              </a:rPr>
              <a:t>  (%</a:t>
            </a:r>
            <a:r>
              <a:rPr lang="tr-TR" sz="1600" dirty="0">
                <a:latin typeface="Calibri" panose="020F0502020204030204" pitchFamily="34" charset="0"/>
                <a:ea typeface="Times New Roman" panose="02020603050405020304" pitchFamily="18" charset="0"/>
                <a:cs typeface="Calibri" panose="020F0502020204030204" pitchFamily="34" charset="0"/>
              </a:rPr>
              <a:t>50-55)</a:t>
            </a:r>
            <a:endParaRPr lang="tr-T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Dikdörtgen 8">
            <a:extLst>
              <a:ext uri="{FF2B5EF4-FFF2-40B4-BE49-F238E27FC236}">
                <a16:creationId xmlns="" xmlns:a16="http://schemas.microsoft.com/office/drawing/2014/main" id="{AF701F5E-AE5E-4829-BA0F-BE77470C4E11}"/>
              </a:ext>
            </a:extLst>
          </p:cNvPr>
          <p:cNvSpPr/>
          <p:nvPr/>
        </p:nvSpPr>
        <p:spPr>
          <a:xfrm>
            <a:off x="501461" y="1007115"/>
            <a:ext cx="6941127" cy="369330"/>
          </a:xfrm>
          <a:prstGeom prst="rect">
            <a:avLst/>
          </a:prstGeom>
          <a:noFill/>
        </p:spPr>
        <p:txBody>
          <a:bodyPr wrap="square" lIns="91438" tIns="45719" rIns="91438" bIns="45719">
            <a:spAutoFit/>
          </a:bodyPr>
          <a:lstStyle/>
          <a:p>
            <a:r>
              <a:rPr lang="tr-TR" b="1" dirty="0">
                <a:latin typeface="Calibri" panose="020F0502020204030204" pitchFamily="34" charset="0"/>
              </a:rPr>
              <a:t>  DÜĞÜMLER    -    </a:t>
            </a:r>
            <a:r>
              <a:rPr lang="tr-TR" b="1" dirty="0" smtClean="0">
                <a:latin typeface="Calibri" panose="020F0502020204030204" pitchFamily="34" charset="0"/>
              </a:rPr>
              <a:t> ÇEKER  </a:t>
            </a:r>
            <a:r>
              <a:rPr lang="tr-TR" b="1" dirty="0">
                <a:latin typeface="Calibri" panose="020F0502020204030204" pitchFamily="34" charset="0"/>
              </a:rPr>
              <a:t>-  </a:t>
            </a:r>
            <a:r>
              <a:rPr lang="tr-TR" b="1" dirty="0" smtClean="0">
                <a:latin typeface="Calibri" panose="020F0502020204030204" pitchFamily="34" charset="0"/>
              </a:rPr>
              <a:t>  KAYIP    </a:t>
            </a:r>
            <a:endParaRPr lang="tr-TR" dirty="0">
              <a:ln w="0"/>
              <a:effectLst>
                <a:outerShdw blurRad="38100" dist="19050" dir="2700000" algn="tl" rotWithShape="0">
                  <a:schemeClr val="dk1">
                    <a:alpha val="40000"/>
                  </a:schemeClr>
                </a:outerShdw>
              </a:effectLst>
              <a:latin typeface="Calibri" panose="020F0502020204030204" pitchFamily="34" charset="0"/>
            </a:endParaRPr>
          </a:p>
        </p:txBody>
      </p:sp>
      <p:sp>
        <p:nvSpPr>
          <p:cNvPr id="4" name="Metin kutusu 3"/>
          <p:cNvSpPr txBox="1"/>
          <p:nvPr/>
        </p:nvSpPr>
        <p:spPr>
          <a:xfrm>
            <a:off x="8537381" y="4795705"/>
            <a:ext cx="346366" cy="261610"/>
          </a:xfrm>
          <a:prstGeom prst="rect">
            <a:avLst/>
          </a:prstGeom>
          <a:noFill/>
        </p:spPr>
        <p:txBody>
          <a:bodyPr wrap="square" rtlCol="0">
            <a:spAutoFit/>
          </a:bodyPr>
          <a:lstStyle/>
          <a:p>
            <a:pPr algn="ctr"/>
            <a:r>
              <a:rPr lang="tr-TR" sz="1100" dirty="0" smtClean="0">
                <a:solidFill>
                  <a:schemeClr val="tx1">
                    <a:lumMod val="75000"/>
                    <a:lumOff val="25000"/>
                  </a:schemeClr>
                </a:solidFill>
                <a:latin typeface="Calibri" panose="020F0502020204030204" pitchFamily="34" charset="0"/>
                <a:cs typeface="Calibri" panose="020F0502020204030204" pitchFamily="34" charset="0"/>
              </a:rPr>
              <a:t>12</a:t>
            </a:r>
            <a:endParaRPr lang="tr-TR" sz="1100" dirty="0" smtClean="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339513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9" name="Resim 9" descr="IMG_0300"/>
          <p:cNvPicPr>
            <a:picLocks noChangeAspect="1" noChangeArrowheads="1"/>
          </p:cNvPicPr>
          <p:nvPr/>
        </p:nvPicPr>
        <p:blipFill>
          <a:blip r:embed="rId2">
            <a:extLst>
              <a:ext uri="{28A0092B-C50C-407E-A947-70E740481C1C}">
                <a14:useLocalDpi xmlns:a14="http://schemas.microsoft.com/office/drawing/2010/main" val="0"/>
              </a:ext>
            </a:extLst>
          </a:blip>
          <a:srcRect t="11206" r="10158"/>
          <a:stretch>
            <a:fillRect/>
          </a:stretch>
        </p:blipFill>
        <p:spPr bwMode="auto">
          <a:xfrm>
            <a:off x="1315097" y="2541066"/>
            <a:ext cx="1914215" cy="2311733"/>
          </a:xfrm>
          <a:prstGeom prst="rect">
            <a:avLst/>
          </a:prstGeom>
          <a:noFill/>
          <a:extLst>
            <a:ext uri="{909E8E84-426E-40DD-AFC4-6F175D3DCCD1}">
              <a14:hiddenFill xmlns:a14="http://schemas.microsoft.com/office/drawing/2010/main">
                <a:solidFill>
                  <a:srgbClr val="FFFFFF"/>
                </a:solidFill>
              </a14:hiddenFill>
            </a:ext>
          </a:extLst>
        </p:spPr>
      </p:pic>
      <p:pic>
        <p:nvPicPr>
          <p:cNvPr id="2050" name="Resim 10" descr="IMG_0299"/>
          <p:cNvPicPr>
            <a:picLocks noChangeAspect="1" noChangeArrowheads="1"/>
          </p:cNvPicPr>
          <p:nvPr/>
        </p:nvPicPr>
        <p:blipFill>
          <a:blip r:embed="rId3">
            <a:extLst>
              <a:ext uri="{28A0092B-C50C-407E-A947-70E740481C1C}">
                <a14:useLocalDpi xmlns:a14="http://schemas.microsoft.com/office/drawing/2010/main" val="0"/>
              </a:ext>
            </a:extLst>
          </a:blip>
          <a:srcRect t="14487" r="13805" b="6487"/>
          <a:stretch>
            <a:fillRect/>
          </a:stretch>
        </p:blipFill>
        <p:spPr bwMode="auto">
          <a:xfrm>
            <a:off x="5725111" y="2541066"/>
            <a:ext cx="2013425" cy="23117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587865" y="1974299"/>
            <a:ext cx="7571299" cy="400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pPr indent="449252" defTabSz="914378"/>
            <a:r>
              <a:rPr lang="tr-TR" sz="2000" b="1" dirty="0">
                <a:latin typeface="Calibri" panose="020F0502020204030204" pitchFamily="34" charset="0"/>
                <a:ea typeface="Calibri" panose="020F0502020204030204" pitchFamily="34" charset="0"/>
                <a:cs typeface="Times New Roman" panose="02020603050405020304" pitchFamily="18" charset="0"/>
              </a:rPr>
              <a:t>a- Yarım Göz (Yarım Lop)	</a:t>
            </a:r>
            <a:r>
              <a:rPr lang="tr-TR" sz="2000" b="1" dirty="0">
                <a:latin typeface="Calibri" panose="020F0502020204030204" pitchFamily="34" charset="0"/>
                <a:ea typeface="Calibri" panose="020F0502020204030204" pitchFamily="34" charset="0"/>
                <a:cs typeface="Times New Roman" panose="02020603050405020304" pitchFamily="18" charset="0"/>
              </a:rPr>
              <a:t> </a:t>
            </a:r>
            <a:r>
              <a:rPr lang="tr-TR" sz="2000" b="1" dirty="0">
                <a:latin typeface="Calibri" panose="020F0502020204030204" pitchFamily="34" charset="0"/>
                <a:ea typeface="Calibri" panose="020F0502020204030204" pitchFamily="34" charset="0"/>
                <a:cs typeface="Times New Roman" panose="02020603050405020304" pitchFamily="18" charset="0"/>
              </a:rPr>
              <a:t>                      b- Tam Göz (Tam </a:t>
            </a:r>
            <a:r>
              <a:rPr lang="tr-TR" sz="2000" b="1" dirty="0" smtClean="0">
                <a:latin typeface="Calibri" panose="020F0502020204030204" pitchFamily="34" charset="0"/>
                <a:ea typeface="Calibri" panose="020F0502020204030204" pitchFamily="34" charset="0"/>
                <a:cs typeface="Times New Roman" panose="02020603050405020304" pitchFamily="18" charset="0"/>
              </a:rPr>
              <a:t>Lop)	</a:t>
            </a:r>
            <a:endParaRPr lang="tr-TR" sz="2000" dirty="0">
              <a:latin typeface="Arial" panose="020B0604020202020204" pitchFamily="34" charset="0"/>
            </a:endParaRPr>
          </a:p>
        </p:txBody>
      </p:sp>
      <p:sp>
        <p:nvSpPr>
          <p:cNvPr id="11" name="Dikdörtgen 10">
            <a:extLst>
              <a:ext uri="{FF2B5EF4-FFF2-40B4-BE49-F238E27FC236}">
                <a16:creationId xmlns="" xmlns:a16="http://schemas.microsoft.com/office/drawing/2014/main" id="{AF701F5E-AE5E-4829-BA0F-BE77470C4E11}"/>
              </a:ext>
            </a:extLst>
          </p:cNvPr>
          <p:cNvSpPr/>
          <p:nvPr/>
        </p:nvSpPr>
        <p:spPr>
          <a:xfrm>
            <a:off x="185226" y="1096115"/>
            <a:ext cx="8761826" cy="461665"/>
          </a:xfrm>
          <a:prstGeom prst="rect">
            <a:avLst/>
          </a:prstGeom>
          <a:noFill/>
        </p:spPr>
        <p:txBody>
          <a:bodyPr wrap="square" lIns="91438" tIns="45719" rIns="91438" bIns="45719">
            <a:spAutoFit/>
          </a:bodyPr>
          <a:lstStyle/>
          <a:p>
            <a:pPr algn="ctr"/>
            <a:r>
              <a:rPr lang="tr-TR" sz="2400" b="1" dirty="0" smtClean="0">
                <a:latin typeface="Calibri" panose="020F0502020204030204" pitchFamily="34" charset="0"/>
              </a:rPr>
              <a:t>DÜĞÜM </a:t>
            </a:r>
            <a:r>
              <a:rPr lang="tr-TR" sz="2400" b="1" dirty="0">
                <a:latin typeface="Calibri" panose="020F0502020204030204" pitchFamily="34" charset="0"/>
              </a:rPr>
              <a:t>BAŞLATICILAR</a:t>
            </a:r>
            <a:endParaRPr lang="tr-TR" sz="2400" dirty="0">
              <a:ln w="0"/>
              <a:effectLst>
                <a:outerShdw blurRad="38100" dist="19050" dir="2700000" algn="tl" rotWithShape="0">
                  <a:schemeClr val="dk1">
                    <a:alpha val="40000"/>
                  </a:schemeClr>
                </a:outerShdw>
              </a:effectLst>
              <a:latin typeface="Calibri" panose="020F0502020204030204" pitchFamily="34" charset="0"/>
            </a:endParaRPr>
          </a:p>
        </p:txBody>
      </p:sp>
      <p:sp>
        <p:nvSpPr>
          <p:cNvPr id="6" name="Metin kutusu 5"/>
          <p:cNvSpPr txBox="1"/>
          <p:nvPr/>
        </p:nvSpPr>
        <p:spPr>
          <a:xfrm>
            <a:off x="8537381" y="4795705"/>
            <a:ext cx="346366" cy="261610"/>
          </a:xfrm>
          <a:prstGeom prst="rect">
            <a:avLst/>
          </a:prstGeom>
          <a:noFill/>
        </p:spPr>
        <p:txBody>
          <a:bodyPr wrap="square" rtlCol="0">
            <a:spAutoFit/>
          </a:bodyPr>
          <a:lstStyle/>
          <a:p>
            <a:pPr algn="ctr"/>
            <a:r>
              <a:rPr lang="tr-TR" sz="1100" dirty="0" smtClean="0">
                <a:solidFill>
                  <a:schemeClr val="tx1">
                    <a:lumMod val="75000"/>
                    <a:lumOff val="25000"/>
                  </a:schemeClr>
                </a:solidFill>
                <a:latin typeface="Calibri" panose="020F0502020204030204" pitchFamily="34" charset="0"/>
                <a:cs typeface="Calibri" panose="020F0502020204030204" pitchFamily="34" charset="0"/>
              </a:rPr>
              <a:t>13</a:t>
            </a:r>
            <a:endParaRPr lang="tr-TR" sz="1100" dirty="0" smtClean="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8024169"/>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3" name="Resim 12" descr="IMG_0309"/>
          <p:cNvPicPr>
            <a:picLocks noChangeAspect="1" noChangeArrowheads="1"/>
          </p:cNvPicPr>
          <p:nvPr/>
        </p:nvPicPr>
        <p:blipFill>
          <a:blip r:embed="rId2">
            <a:extLst>
              <a:ext uri="{28A0092B-C50C-407E-A947-70E740481C1C}">
                <a14:useLocalDpi xmlns:a14="http://schemas.microsoft.com/office/drawing/2010/main" val="0"/>
              </a:ext>
            </a:extLst>
          </a:blip>
          <a:srcRect l="5241" t="6212" r="19972" b="12367"/>
          <a:stretch>
            <a:fillRect/>
          </a:stretch>
        </p:blipFill>
        <p:spPr bwMode="auto">
          <a:xfrm>
            <a:off x="3456902" y="2441238"/>
            <a:ext cx="1985703" cy="23839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21920" y="1564002"/>
            <a:ext cx="8351520" cy="1107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ctr" anchorCtr="0" compatLnSpc="1">
            <a:prstTxWarp prst="textNoShape">
              <a:avLst/>
            </a:prstTxWarp>
            <a:spAutoFit/>
          </a:bodyPr>
          <a:lstStyle>
            <a:lvl1pPr>
              <a:tabLst>
                <a:tab pos="2057400" algn="l"/>
              </a:tabLst>
              <a:defRPr>
                <a:solidFill>
                  <a:schemeClr val="tx1"/>
                </a:solidFill>
                <a:latin typeface="Arial" panose="020B0604020202020204" pitchFamily="34" charset="0"/>
              </a:defRPr>
            </a:lvl1pPr>
            <a:lvl2pPr>
              <a:tabLst>
                <a:tab pos="2057400" algn="l"/>
              </a:tabLst>
              <a:defRPr>
                <a:solidFill>
                  <a:schemeClr val="tx1"/>
                </a:solidFill>
                <a:latin typeface="Arial" panose="020B0604020202020204" pitchFamily="34" charset="0"/>
              </a:defRPr>
            </a:lvl2pPr>
            <a:lvl3pPr>
              <a:tabLst>
                <a:tab pos="2057400" algn="l"/>
              </a:tabLst>
              <a:defRPr>
                <a:solidFill>
                  <a:schemeClr val="tx1"/>
                </a:solidFill>
                <a:latin typeface="Arial" panose="020B0604020202020204" pitchFamily="34" charset="0"/>
              </a:defRPr>
            </a:lvl3pPr>
            <a:lvl4pPr>
              <a:tabLst>
                <a:tab pos="2057400" algn="l"/>
              </a:tabLst>
              <a:defRPr>
                <a:solidFill>
                  <a:schemeClr val="tx1"/>
                </a:solidFill>
                <a:latin typeface="Arial" panose="020B0604020202020204" pitchFamily="34" charset="0"/>
              </a:defRPr>
            </a:lvl4pPr>
            <a:lvl5pPr>
              <a:tabLst>
                <a:tab pos="2057400" algn="l"/>
              </a:tabLst>
              <a:defRPr>
                <a:solidFill>
                  <a:schemeClr val="tx1"/>
                </a:solidFill>
                <a:latin typeface="Arial" panose="020B0604020202020204" pitchFamily="34" charset="0"/>
              </a:defRPr>
            </a:lvl5pPr>
            <a:lvl6pPr eaLnBrk="0" fontAlgn="base" hangingPunct="0">
              <a:spcBef>
                <a:spcPct val="0"/>
              </a:spcBef>
              <a:spcAft>
                <a:spcPct val="0"/>
              </a:spcAft>
              <a:tabLst>
                <a:tab pos="2057400" algn="l"/>
              </a:tabLst>
              <a:defRPr>
                <a:solidFill>
                  <a:schemeClr val="tx1"/>
                </a:solidFill>
                <a:latin typeface="Arial" panose="020B0604020202020204" pitchFamily="34" charset="0"/>
              </a:defRPr>
            </a:lvl6pPr>
            <a:lvl7pPr eaLnBrk="0" fontAlgn="base" hangingPunct="0">
              <a:spcBef>
                <a:spcPct val="0"/>
              </a:spcBef>
              <a:spcAft>
                <a:spcPct val="0"/>
              </a:spcAft>
              <a:tabLst>
                <a:tab pos="2057400" algn="l"/>
              </a:tabLst>
              <a:defRPr>
                <a:solidFill>
                  <a:schemeClr val="tx1"/>
                </a:solidFill>
                <a:latin typeface="Arial" panose="020B0604020202020204" pitchFamily="34" charset="0"/>
              </a:defRPr>
            </a:lvl7pPr>
            <a:lvl8pPr eaLnBrk="0" fontAlgn="base" hangingPunct="0">
              <a:spcBef>
                <a:spcPct val="0"/>
              </a:spcBef>
              <a:spcAft>
                <a:spcPct val="0"/>
              </a:spcAft>
              <a:tabLst>
                <a:tab pos="2057400" algn="l"/>
              </a:tabLst>
              <a:defRPr>
                <a:solidFill>
                  <a:schemeClr val="tx1"/>
                </a:solidFill>
                <a:latin typeface="Arial" panose="020B0604020202020204" pitchFamily="34" charset="0"/>
              </a:defRPr>
            </a:lvl8pPr>
            <a:lvl9pPr eaLnBrk="0" fontAlgn="base" hangingPunct="0">
              <a:spcBef>
                <a:spcPct val="0"/>
              </a:spcBef>
              <a:spcAft>
                <a:spcPct val="0"/>
              </a:spcAft>
              <a:tabLst>
                <a:tab pos="2057400" algn="l"/>
              </a:tabLst>
              <a:defRPr>
                <a:solidFill>
                  <a:schemeClr val="tx1"/>
                </a:solidFill>
                <a:latin typeface="Arial" panose="020B0604020202020204" pitchFamily="34" charset="0"/>
              </a:defRPr>
            </a:lvl9pPr>
          </a:lstStyle>
          <a:p>
            <a:pPr defTabSz="914378">
              <a:tabLst>
                <a:tab pos="2057348" algn="l"/>
              </a:tabLst>
            </a:pPr>
            <a:r>
              <a:rPr lang="tr-TR" sz="1600" dirty="0">
                <a:latin typeface="Calibri" panose="020F0502020204030204" pitchFamily="34" charset="0"/>
                <a:ea typeface="Times New Roman" panose="02020603050405020304" pitchFamily="18" charset="0"/>
                <a:cs typeface="Calibri" panose="020F0502020204030204" pitchFamily="34" charset="0"/>
              </a:rPr>
              <a:t>İp sonunun veya başının emniyet kemerine</a:t>
            </a:r>
            <a:r>
              <a:rPr lang="tr-TR" sz="1600" dirty="0">
                <a:latin typeface="Calibri" panose="020F0502020204030204" pitchFamily="34" charset="0"/>
              </a:rPr>
              <a:t> </a:t>
            </a:r>
            <a:r>
              <a:rPr lang="tr-TR" sz="1600" dirty="0">
                <a:latin typeface="Calibri" panose="020F0502020204030204" pitchFamily="34" charset="0"/>
                <a:ea typeface="Times New Roman" panose="02020603050405020304" pitchFamily="18" charset="0"/>
                <a:cs typeface="Calibri" panose="020F0502020204030204" pitchFamily="34" charset="0"/>
              </a:rPr>
              <a:t>bağlanmasında sıklıkla kullanılan bir düğüm tipidir.  </a:t>
            </a:r>
          </a:p>
          <a:p>
            <a:pPr defTabSz="914378">
              <a:tabLst>
                <a:tab pos="2057348" algn="l"/>
              </a:tabLst>
            </a:pPr>
            <a:endParaRPr lang="tr-TR" sz="1600" dirty="0">
              <a:latin typeface="Calibri" panose="020F0502020204030204" pitchFamily="34" charset="0"/>
            </a:endParaRPr>
          </a:p>
          <a:p>
            <a:pPr defTabSz="914378">
              <a:tabLst>
                <a:tab pos="2057348" algn="l"/>
              </a:tabLst>
            </a:pPr>
            <a:r>
              <a:rPr lang="tr-TR" sz="1600" dirty="0">
                <a:latin typeface="Calibri" panose="020F0502020204030204" pitchFamily="34" charset="0"/>
                <a:ea typeface="Times New Roman" panose="02020603050405020304" pitchFamily="18" charset="0"/>
                <a:cs typeface="Calibri" panose="020F0502020204030204" pitchFamily="34" charset="0"/>
              </a:rPr>
              <a:t>Herhangi bir sabit göze emniyet alırken de kullanılır.</a:t>
            </a:r>
            <a:endParaRPr lang="tr-TR" sz="1600" dirty="0">
              <a:latin typeface="Calibri" panose="020F0502020204030204" pitchFamily="34" charset="0"/>
            </a:endParaRPr>
          </a:p>
          <a:p>
            <a:pPr defTabSz="914378">
              <a:tabLst>
                <a:tab pos="2057348" algn="l"/>
              </a:tabLst>
            </a:pPr>
            <a:endParaRPr lang="tr-TR" sz="1600" dirty="0">
              <a:latin typeface="Calibri" panose="020F0502020204030204" pitchFamily="34" charset="0"/>
            </a:endParaRPr>
          </a:p>
        </p:txBody>
      </p:sp>
      <p:sp>
        <p:nvSpPr>
          <p:cNvPr id="11" name="Dikdörtgen 10">
            <a:extLst>
              <a:ext uri="{FF2B5EF4-FFF2-40B4-BE49-F238E27FC236}">
                <a16:creationId xmlns="" xmlns:a16="http://schemas.microsoft.com/office/drawing/2014/main" id="{AF701F5E-AE5E-4829-BA0F-BE77470C4E11}"/>
              </a:ext>
            </a:extLst>
          </p:cNvPr>
          <p:cNvSpPr/>
          <p:nvPr/>
        </p:nvSpPr>
        <p:spPr>
          <a:xfrm>
            <a:off x="121921" y="1101172"/>
            <a:ext cx="6941127" cy="461665"/>
          </a:xfrm>
          <a:prstGeom prst="rect">
            <a:avLst/>
          </a:prstGeom>
          <a:noFill/>
        </p:spPr>
        <p:txBody>
          <a:bodyPr wrap="square" lIns="91438" tIns="45719" rIns="91438" bIns="45719">
            <a:spAutoFit/>
          </a:bodyPr>
          <a:lstStyle/>
          <a:p>
            <a:r>
              <a:rPr lang="tr-TR" sz="2400" b="1" dirty="0">
                <a:latin typeface="Calibri" panose="020F0502020204030204" pitchFamily="34" charset="0"/>
              </a:rPr>
              <a:t>SEKİZ DÜĞÜMÜ</a:t>
            </a:r>
            <a:endParaRPr lang="tr-TR" sz="2400" dirty="0">
              <a:ln w="0"/>
              <a:effectLst>
                <a:outerShdw blurRad="38100" dist="19050" dir="2700000" algn="tl" rotWithShape="0">
                  <a:schemeClr val="dk1">
                    <a:alpha val="40000"/>
                  </a:schemeClr>
                </a:outerShdw>
              </a:effectLst>
              <a:latin typeface="Calibri" panose="020F0502020204030204" pitchFamily="34" charset="0"/>
            </a:endParaRPr>
          </a:p>
        </p:txBody>
      </p:sp>
      <p:sp>
        <p:nvSpPr>
          <p:cNvPr id="5" name="Metin kutusu 4"/>
          <p:cNvSpPr txBox="1"/>
          <p:nvPr/>
        </p:nvSpPr>
        <p:spPr>
          <a:xfrm>
            <a:off x="8537381" y="4795705"/>
            <a:ext cx="346366" cy="261610"/>
          </a:xfrm>
          <a:prstGeom prst="rect">
            <a:avLst/>
          </a:prstGeom>
          <a:noFill/>
        </p:spPr>
        <p:txBody>
          <a:bodyPr wrap="square" rtlCol="0">
            <a:spAutoFit/>
          </a:bodyPr>
          <a:lstStyle/>
          <a:p>
            <a:pPr algn="ctr"/>
            <a:r>
              <a:rPr lang="tr-TR" sz="1100" dirty="0" smtClean="0">
                <a:solidFill>
                  <a:schemeClr val="tx1">
                    <a:lumMod val="75000"/>
                    <a:lumOff val="25000"/>
                  </a:schemeClr>
                </a:solidFill>
                <a:latin typeface="Calibri" panose="020F0502020204030204" pitchFamily="34" charset="0"/>
                <a:cs typeface="Calibri" panose="020F0502020204030204" pitchFamily="34" charset="0"/>
              </a:rPr>
              <a:t>14</a:t>
            </a:r>
            <a:endParaRPr lang="tr-TR" sz="1100" dirty="0" smtClean="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432567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12581" y="1643432"/>
            <a:ext cx="5856023" cy="161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pPr marL="342892" indent="-342892" defTabSz="914378">
              <a:lnSpc>
                <a:spcPct val="150000"/>
              </a:lnSpc>
              <a:buFont typeface="Arial" panose="020B0604020202020204" pitchFamily="34" charset="0"/>
              <a:buChar char="•"/>
            </a:pPr>
            <a:r>
              <a:rPr lang="tr-TR" sz="1600" dirty="0">
                <a:latin typeface="Calibri" panose="020F0502020204030204" pitchFamily="34" charset="0"/>
                <a:ea typeface="Times New Roman" panose="02020603050405020304" pitchFamily="18" charset="0"/>
                <a:cs typeface="Calibri" panose="020F0502020204030204" pitchFamily="34" charset="0"/>
              </a:rPr>
              <a:t>İki ipi birbirine eklemek için yapılan düğüme denir.</a:t>
            </a:r>
            <a:endParaRPr lang="tr-TR" sz="1600" dirty="0">
              <a:latin typeface="Calibri" panose="020F0502020204030204" pitchFamily="34" charset="0"/>
            </a:endParaRPr>
          </a:p>
          <a:p>
            <a:pPr marL="342892" indent="-342892" defTabSz="914378">
              <a:lnSpc>
                <a:spcPct val="150000"/>
              </a:lnSpc>
              <a:buFont typeface="Arial" panose="020B0604020202020204" pitchFamily="34" charset="0"/>
              <a:buChar char="•"/>
            </a:pPr>
            <a:r>
              <a:rPr lang="tr-TR" sz="1600" dirty="0">
                <a:latin typeface="Calibri" panose="020F0502020204030204" pitchFamily="34" charset="0"/>
                <a:ea typeface="Times New Roman" panose="02020603050405020304" pitchFamily="18" charset="0"/>
                <a:cs typeface="Calibri" panose="020F0502020204030204" pitchFamily="34" charset="0"/>
              </a:rPr>
              <a:t>Düğüm en az çift sarım şeklinde yapılmalıdır.</a:t>
            </a:r>
            <a:endParaRPr lang="tr-TR" sz="1600" dirty="0">
              <a:latin typeface="Calibri" panose="020F0502020204030204" pitchFamily="34" charset="0"/>
            </a:endParaRPr>
          </a:p>
          <a:p>
            <a:pPr marL="342892" indent="-342892" defTabSz="914378">
              <a:lnSpc>
                <a:spcPct val="150000"/>
              </a:lnSpc>
              <a:buFont typeface="Arial" panose="020B0604020202020204" pitchFamily="34" charset="0"/>
              <a:buChar char="•"/>
            </a:pPr>
            <a:r>
              <a:rPr lang="tr-TR" sz="1600" dirty="0">
                <a:latin typeface="Calibri" panose="020F0502020204030204" pitchFamily="34" charset="0"/>
                <a:ea typeface="Times New Roman" panose="02020603050405020304" pitchFamily="18" charset="0"/>
                <a:cs typeface="Calibri" panose="020F0502020204030204" pitchFamily="34" charset="0"/>
              </a:rPr>
              <a:t>Düğüm sonunda kalan ip fazlalarına emniyet düğümü atılmalıdır.</a:t>
            </a:r>
            <a:endParaRPr lang="tr-TR" sz="1600" dirty="0">
              <a:latin typeface="Calibri" panose="020F0502020204030204" pitchFamily="34" charset="0"/>
            </a:endParaRPr>
          </a:p>
          <a:p>
            <a:pPr marL="342892" indent="-342892" defTabSz="914378">
              <a:lnSpc>
                <a:spcPct val="150000"/>
              </a:lnSpc>
              <a:buFont typeface="Arial" panose="020B0604020202020204" pitchFamily="34" charset="0"/>
              <a:buChar char="•"/>
            </a:pPr>
            <a:endParaRPr lang="tr-TR" sz="1600" dirty="0">
              <a:latin typeface="Calibri" panose="020F0502020204030204" pitchFamily="34" charset="0"/>
            </a:endParaRPr>
          </a:p>
        </p:txBody>
      </p:sp>
      <p:pic>
        <p:nvPicPr>
          <p:cNvPr id="4097" name="irc_mi" descr="%C3%A7ift+bal%C4%B1k%C3%A7%C4%B1+d%C3%BC%C4%9F%C3%BCm%C3%B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606" y="3177366"/>
            <a:ext cx="3470636" cy="15922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202724" y="2461741"/>
            <a:ext cx="184727"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tr-TR"/>
          </a:p>
        </p:txBody>
      </p:sp>
      <p:sp>
        <p:nvSpPr>
          <p:cNvPr id="11" name="Dikdörtgen 10">
            <a:extLst>
              <a:ext uri="{FF2B5EF4-FFF2-40B4-BE49-F238E27FC236}">
                <a16:creationId xmlns="" xmlns:a16="http://schemas.microsoft.com/office/drawing/2014/main" id="{AF701F5E-AE5E-4829-BA0F-BE77470C4E11}"/>
              </a:ext>
            </a:extLst>
          </p:cNvPr>
          <p:cNvSpPr/>
          <p:nvPr/>
        </p:nvSpPr>
        <p:spPr>
          <a:xfrm>
            <a:off x="312581" y="1181769"/>
            <a:ext cx="6941127" cy="461663"/>
          </a:xfrm>
          <a:prstGeom prst="rect">
            <a:avLst/>
          </a:prstGeom>
          <a:noFill/>
        </p:spPr>
        <p:txBody>
          <a:bodyPr wrap="square" lIns="91438" tIns="45719" rIns="91438" bIns="45719">
            <a:spAutoFit/>
          </a:bodyPr>
          <a:lstStyle/>
          <a:p>
            <a:r>
              <a:rPr lang="tr-TR" sz="2400" b="1" dirty="0">
                <a:latin typeface="Calibri" panose="020F0502020204030204" pitchFamily="34" charset="0"/>
              </a:rPr>
              <a:t>BALIKÇI DÜĞÜMÜ</a:t>
            </a:r>
            <a:endParaRPr lang="tr-TR" sz="2400" dirty="0">
              <a:ln w="0"/>
              <a:effectLst>
                <a:outerShdw blurRad="38100" dist="19050" dir="2700000" algn="tl" rotWithShape="0">
                  <a:schemeClr val="dk1">
                    <a:alpha val="40000"/>
                  </a:schemeClr>
                </a:outerShdw>
              </a:effectLst>
              <a:latin typeface="Calibri" panose="020F0502020204030204" pitchFamily="34" charset="0"/>
            </a:endParaRPr>
          </a:p>
        </p:txBody>
      </p:sp>
      <p:sp>
        <p:nvSpPr>
          <p:cNvPr id="6" name="Metin kutusu 5"/>
          <p:cNvSpPr txBox="1"/>
          <p:nvPr/>
        </p:nvSpPr>
        <p:spPr>
          <a:xfrm>
            <a:off x="8537381" y="4795705"/>
            <a:ext cx="346366" cy="261610"/>
          </a:xfrm>
          <a:prstGeom prst="rect">
            <a:avLst/>
          </a:prstGeom>
          <a:noFill/>
        </p:spPr>
        <p:txBody>
          <a:bodyPr wrap="square" rtlCol="0">
            <a:spAutoFit/>
          </a:bodyPr>
          <a:lstStyle/>
          <a:p>
            <a:pPr algn="ctr"/>
            <a:r>
              <a:rPr lang="tr-TR" sz="1100" dirty="0" smtClean="0">
                <a:solidFill>
                  <a:schemeClr val="tx1">
                    <a:lumMod val="75000"/>
                    <a:lumOff val="25000"/>
                  </a:schemeClr>
                </a:solidFill>
                <a:latin typeface="Calibri" panose="020F0502020204030204" pitchFamily="34" charset="0"/>
                <a:cs typeface="Calibri" panose="020F0502020204030204" pitchFamily="34" charset="0"/>
              </a:rPr>
              <a:t>15</a:t>
            </a:r>
            <a:endParaRPr lang="tr-TR" sz="1100" dirty="0" smtClean="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741474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1" name="Resim 72705" descr="camad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4169" y="2922073"/>
            <a:ext cx="4468813" cy="184626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121921" y="1482755"/>
            <a:ext cx="6182842" cy="1661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pPr marL="342892" indent="-342892" defTabSz="914378">
              <a:lnSpc>
                <a:spcPct val="150000"/>
              </a:lnSpc>
              <a:buFont typeface="Arial" panose="020B0604020202020204" pitchFamily="34" charset="0"/>
              <a:buChar char="•"/>
            </a:pPr>
            <a:r>
              <a:rPr lang="tr-TR" sz="1600" dirty="0">
                <a:latin typeface="Calibri" panose="020F0502020204030204" pitchFamily="34" charset="0"/>
                <a:ea typeface="Times New Roman" panose="02020603050405020304" pitchFamily="18" charset="0"/>
                <a:cs typeface="Calibri" panose="020F0502020204030204" pitchFamily="34" charset="0"/>
              </a:rPr>
              <a:t>Aynı kalınlıktaki iki ipi birbirine eklemek için kullanılır.</a:t>
            </a:r>
            <a:endParaRPr lang="tr-TR" sz="1600" dirty="0">
              <a:latin typeface="Calibri" panose="020F0502020204030204" pitchFamily="34" charset="0"/>
            </a:endParaRPr>
          </a:p>
          <a:p>
            <a:pPr marL="342892" indent="-342892" defTabSz="914378">
              <a:lnSpc>
                <a:spcPct val="150000"/>
              </a:lnSpc>
              <a:buFont typeface="Arial" panose="020B0604020202020204" pitchFamily="34" charset="0"/>
              <a:buChar char="•"/>
            </a:pPr>
            <a:r>
              <a:rPr lang="tr-TR" sz="1600" dirty="0">
                <a:latin typeface="Calibri" panose="020F0502020204030204" pitchFamily="34" charset="0"/>
                <a:ea typeface="Times New Roman" panose="02020603050405020304" pitchFamily="18" charset="0"/>
                <a:cs typeface="Calibri" panose="020F0502020204030204" pitchFamily="34" charset="0"/>
              </a:rPr>
              <a:t>Genel amaçlar için çok elverişli olan bu düğümün çözülmesi kolaydır.</a:t>
            </a:r>
            <a:endParaRPr lang="tr-TR" sz="1600" dirty="0">
              <a:latin typeface="Calibri" panose="020F0502020204030204" pitchFamily="34" charset="0"/>
            </a:endParaRPr>
          </a:p>
          <a:p>
            <a:pPr marL="342892" indent="-342892" defTabSz="914378">
              <a:lnSpc>
                <a:spcPct val="150000"/>
              </a:lnSpc>
              <a:buFont typeface="Arial" panose="020B0604020202020204" pitchFamily="34" charset="0"/>
              <a:buChar char="•"/>
            </a:pPr>
            <a:r>
              <a:rPr lang="tr-TR" sz="1600" dirty="0">
                <a:latin typeface="Calibri" panose="020F0502020204030204" pitchFamily="34" charset="0"/>
                <a:ea typeface="Times New Roman" panose="02020603050405020304" pitchFamily="18" charset="0"/>
                <a:cs typeface="Calibri" panose="020F0502020204030204" pitchFamily="34" charset="0"/>
              </a:rPr>
              <a:t>Düğüm sonunda kalan ip fazlalarına emniyet düğümü atılmalıdır.</a:t>
            </a:r>
            <a:endParaRPr lang="tr-TR" sz="1600" dirty="0">
              <a:latin typeface="Calibri" panose="020F0502020204030204" pitchFamily="34" charset="0"/>
            </a:endParaRPr>
          </a:p>
          <a:p>
            <a:pPr marL="342892" indent="-342892" defTabSz="914378">
              <a:lnSpc>
                <a:spcPct val="150000"/>
              </a:lnSpc>
              <a:buFont typeface="Arial" panose="020B0604020202020204" pitchFamily="34" charset="0"/>
              <a:buChar char="•"/>
            </a:pPr>
            <a:endParaRPr lang="tr-TR" dirty="0">
              <a:latin typeface="Calibri" panose="020F0502020204030204" pitchFamily="34" charset="0"/>
            </a:endParaRPr>
          </a:p>
        </p:txBody>
      </p:sp>
      <p:sp>
        <p:nvSpPr>
          <p:cNvPr id="13" name="Dikdörtgen 12">
            <a:extLst>
              <a:ext uri="{FF2B5EF4-FFF2-40B4-BE49-F238E27FC236}">
                <a16:creationId xmlns="" xmlns:a16="http://schemas.microsoft.com/office/drawing/2014/main" id="{AF701F5E-AE5E-4829-BA0F-BE77470C4E11}"/>
              </a:ext>
            </a:extLst>
          </p:cNvPr>
          <p:cNvSpPr/>
          <p:nvPr/>
        </p:nvSpPr>
        <p:spPr>
          <a:xfrm>
            <a:off x="121921" y="1021090"/>
            <a:ext cx="6941127" cy="461665"/>
          </a:xfrm>
          <a:prstGeom prst="rect">
            <a:avLst/>
          </a:prstGeom>
          <a:noFill/>
        </p:spPr>
        <p:txBody>
          <a:bodyPr wrap="square" lIns="91438" tIns="45719" rIns="91438" bIns="45719">
            <a:spAutoFit/>
          </a:bodyPr>
          <a:lstStyle/>
          <a:p>
            <a:r>
              <a:rPr lang="tr-TR" sz="2400" b="1" dirty="0">
                <a:latin typeface="Calibri" panose="020F0502020204030204" pitchFamily="34" charset="0"/>
              </a:rPr>
              <a:t>CAMADAN DÜĞÜMÜ (MEKANİK DÜĞÜMÜ)</a:t>
            </a:r>
            <a:endParaRPr lang="tr-TR" sz="2400" dirty="0">
              <a:ln w="0"/>
              <a:effectLst>
                <a:outerShdw blurRad="38100" dist="19050" dir="2700000" algn="tl" rotWithShape="0">
                  <a:schemeClr val="dk1">
                    <a:alpha val="40000"/>
                  </a:schemeClr>
                </a:outerShdw>
              </a:effectLst>
              <a:latin typeface="Calibri" panose="020F0502020204030204" pitchFamily="34" charset="0"/>
            </a:endParaRPr>
          </a:p>
        </p:txBody>
      </p:sp>
      <p:sp>
        <p:nvSpPr>
          <p:cNvPr id="5" name="Metin kutusu 4"/>
          <p:cNvSpPr txBox="1"/>
          <p:nvPr/>
        </p:nvSpPr>
        <p:spPr>
          <a:xfrm>
            <a:off x="8537381" y="4795705"/>
            <a:ext cx="346366" cy="261610"/>
          </a:xfrm>
          <a:prstGeom prst="rect">
            <a:avLst/>
          </a:prstGeom>
          <a:noFill/>
        </p:spPr>
        <p:txBody>
          <a:bodyPr wrap="square" rtlCol="0">
            <a:spAutoFit/>
          </a:bodyPr>
          <a:lstStyle/>
          <a:p>
            <a:pPr algn="ctr"/>
            <a:r>
              <a:rPr lang="tr-TR" sz="1100" dirty="0" smtClean="0">
                <a:solidFill>
                  <a:schemeClr val="tx1">
                    <a:lumMod val="75000"/>
                    <a:lumOff val="25000"/>
                  </a:schemeClr>
                </a:solidFill>
                <a:latin typeface="Calibri" panose="020F0502020204030204" pitchFamily="34" charset="0"/>
                <a:cs typeface="Calibri" panose="020F0502020204030204" pitchFamily="34" charset="0"/>
              </a:rPr>
              <a:t>16</a:t>
            </a:r>
            <a:endParaRPr lang="tr-TR" sz="1100" dirty="0" smtClean="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665243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276666" y="1574325"/>
            <a:ext cx="5921425" cy="161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pPr marL="285743" indent="-285743" defTabSz="914378">
              <a:lnSpc>
                <a:spcPct val="150000"/>
              </a:lnSpc>
              <a:buFont typeface="Arial" panose="020B0604020202020204" pitchFamily="34" charset="0"/>
              <a:buChar char="•"/>
            </a:pPr>
            <a:r>
              <a:rPr lang="tr-TR" sz="1600" dirty="0">
                <a:latin typeface="Calibri" panose="020F0502020204030204" pitchFamily="34" charset="0"/>
                <a:ea typeface="Times New Roman" panose="02020603050405020304" pitchFamily="18" charset="0"/>
                <a:cs typeface="Calibri" panose="020F0502020204030204" pitchFamily="34" charset="0"/>
              </a:rPr>
              <a:t>Gemici düğümü tek ve çift gemici düğümü olmak üzere iki çeşittir.</a:t>
            </a:r>
            <a:endParaRPr lang="tr-TR" sz="1600" dirty="0">
              <a:latin typeface="Calibri" panose="020F0502020204030204" pitchFamily="34" charset="0"/>
            </a:endParaRPr>
          </a:p>
          <a:p>
            <a:pPr marL="285743" indent="-285743" defTabSz="914378">
              <a:lnSpc>
                <a:spcPct val="150000"/>
              </a:lnSpc>
              <a:buFont typeface="Arial" panose="020B0604020202020204" pitchFamily="34" charset="0"/>
              <a:buChar char="•"/>
            </a:pPr>
            <a:r>
              <a:rPr lang="tr-TR" sz="1600" dirty="0">
                <a:latin typeface="Calibri" panose="020F0502020204030204" pitchFamily="34" charset="0"/>
                <a:ea typeface="Times New Roman" panose="02020603050405020304" pitchFamily="18" charset="0"/>
                <a:cs typeface="Calibri" panose="020F0502020204030204" pitchFamily="34" charset="0"/>
              </a:rPr>
              <a:t>Farklı kalınlıktaki iplerin birbirine bağlanmasında kullanılır.</a:t>
            </a:r>
            <a:endParaRPr lang="tr-TR" sz="1600" dirty="0">
              <a:latin typeface="Calibri" panose="020F0502020204030204" pitchFamily="34" charset="0"/>
            </a:endParaRPr>
          </a:p>
          <a:p>
            <a:pPr marL="285743" indent="-285743" defTabSz="914378">
              <a:lnSpc>
                <a:spcPct val="150000"/>
              </a:lnSpc>
              <a:buFont typeface="Arial" panose="020B0604020202020204" pitchFamily="34" charset="0"/>
              <a:buChar char="•"/>
            </a:pPr>
            <a:r>
              <a:rPr lang="tr-TR" sz="1600" dirty="0">
                <a:latin typeface="Calibri" panose="020F0502020204030204" pitchFamily="34" charset="0"/>
                <a:ea typeface="Times New Roman" panose="02020603050405020304" pitchFamily="18" charset="0"/>
                <a:cs typeface="Calibri" panose="020F0502020204030204" pitchFamily="34" charset="0"/>
              </a:rPr>
              <a:t>En önemli özelliği ipler</a:t>
            </a:r>
            <a:r>
              <a:rPr lang="tr-TR" sz="1600" b="1" dirty="0">
                <a:latin typeface="Calibri" panose="020F0502020204030204" pitchFamily="34" charset="0"/>
                <a:ea typeface="Times New Roman" panose="02020603050405020304" pitchFamily="18" charset="0"/>
                <a:cs typeface="Calibri" panose="020F0502020204030204" pitchFamily="34" charset="0"/>
              </a:rPr>
              <a:t> </a:t>
            </a:r>
            <a:r>
              <a:rPr lang="tr-TR" sz="1600" dirty="0">
                <a:latin typeface="Calibri" panose="020F0502020204030204" pitchFamily="34" charset="0"/>
                <a:ea typeface="Times New Roman" panose="02020603050405020304" pitchFamily="18" charset="0"/>
                <a:cs typeface="Calibri" panose="020F0502020204030204" pitchFamily="34" charset="0"/>
              </a:rPr>
              <a:t>ıslak olsa bile kaymaması ve açılmamasıdır.</a:t>
            </a:r>
            <a:endParaRPr lang="tr-TR" sz="1600" dirty="0">
              <a:latin typeface="Calibri" panose="020F0502020204030204" pitchFamily="34" charset="0"/>
            </a:endParaRPr>
          </a:p>
          <a:p>
            <a:pPr marL="285743" indent="-285743" defTabSz="914378">
              <a:lnSpc>
                <a:spcPct val="150000"/>
              </a:lnSpc>
              <a:buFont typeface="Arial" panose="020B0604020202020204" pitchFamily="34" charset="0"/>
              <a:buChar char="•"/>
            </a:pPr>
            <a:endParaRPr lang="tr-TR" sz="1600" dirty="0">
              <a:latin typeface="Calibri" panose="020F0502020204030204" pitchFamily="34" charset="0"/>
            </a:endParaRPr>
          </a:p>
        </p:txBody>
      </p:sp>
      <p:pic>
        <p:nvPicPr>
          <p:cNvPr id="6145" name="Resim 72706" descr="images3GVW0B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981" y="3030599"/>
            <a:ext cx="4492512" cy="171724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856736" y="1947349"/>
            <a:ext cx="184727"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tr-TR"/>
          </a:p>
        </p:txBody>
      </p:sp>
      <p:sp>
        <p:nvSpPr>
          <p:cNvPr id="11" name="Dikdörtgen 10">
            <a:extLst>
              <a:ext uri="{FF2B5EF4-FFF2-40B4-BE49-F238E27FC236}">
                <a16:creationId xmlns="" xmlns:a16="http://schemas.microsoft.com/office/drawing/2014/main" id="{AF701F5E-AE5E-4829-BA0F-BE77470C4E11}"/>
              </a:ext>
            </a:extLst>
          </p:cNvPr>
          <p:cNvSpPr/>
          <p:nvPr/>
        </p:nvSpPr>
        <p:spPr>
          <a:xfrm>
            <a:off x="276666" y="1112660"/>
            <a:ext cx="6941127" cy="461665"/>
          </a:xfrm>
          <a:prstGeom prst="rect">
            <a:avLst/>
          </a:prstGeom>
          <a:noFill/>
        </p:spPr>
        <p:txBody>
          <a:bodyPr wrap="square" lIns="91438" tIns="45719" rIns="91438" bIns="45719">
            <a:spAutoFit/>
          </a:bodyPr>
          <a:lstStyle/>
          <a:p>
            <a:r>
              <a:rPr lang="tr-TR" sz="2400" b="1" dirty="0">
                <a:latin typeface="Calibri" panose="020F0502020204030204" pitchFamily="34" charset="0"/>
              </a:rPr>
              <a:t>GEMİCİ (SANCAK) DÜĞÜMÜ</a:t>
            </a:r>
            <a:endParaRPr lang="tr-TR" sz="2400" dirty="0">
              <a:ln w="0"/>
              <a:effectLst>
                <a:outerShdw blurRad="38100" dist="19050" dir="2700000" algn="tl" rotWithShape="0">
                  <a:schemeClr val="dk1">
                    <a:alpha val="40000"/>
                  </a:schemeClr>
                </a:outerShdw>
              </a:effectLst>
              <a:latin typeface="Calibri" panose="020F0502020204030204" pitchFamily="34" charset="0"/>
            </a:endParaRPr>
          </a:p>
        </p:txBody>
      </p:sp>
      <p:sp>
        <p:nvSpPr>
          <p:cNvPr id="6" name="Metin kutusu 5"/>
          <p:cNvSpPr txBox="1"/>
          <p:nvPr/>
        </p:nvSpPr>
        <p:spPr>
          <a:xfrm>
            <a:off x="8537381" y="4795705"/>
            <a:ext cx="346366" cy="261610"/>
          </a:xfrm>
          <a:prstGeom prst="rect">
            <a:avLst/>
          </a:prstGeom>
          <a:noFill/>
        </p:spPr>
        <p:txBody>
          <a:bodyPr wrap="square" rtlCol="0">
            <a:spAutoFit/>
          </a:bodyPr>
          <a:lstStyle/>
          <a:p>
            <a:pPr algn="ctr"/>
            <a:r>
              <a:rPr lang="tr-TR" sz="1100" dirty="0" smtClean="0">
                <a:solidFill>
                  <a:schemeClr val="tx1">
                    <a:lumMod val="75000"/>
                    <a:lumOff val="25000"/>
                  </a:schemeClr>
                </a:solidFill>
                <a:latin typeface="Calibri" panose="020F0502020204030204" pitchFamily="34" charset="0"/>
                <a:cs typeface="Calibri" panose="020F0502020204030204" pitchFamily="34" charset="0"/>
              </a:rPr>
              <a:t>17</a:t>
            </a:r>
            <a:endParaRPr lang="tr-TR" sz="1100" dirty="0" smtClean="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234886"/>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347004" y="1434243"/>
            <a:ext cx="5878015" cy="1569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lvl1pPr>
              <a:tabLst>
                <a:tab pos="180975" algn="l"/>
              </a:tabLst>
              <a:defRPr>
                <a:solidFill>
                  <a:schemeClr val="tx1"/>
                </a:solidFill>
                <a:latin typeface="Arial" panose="020B0604020202020204" pitchFamily="34" charset="0"/>
              </a:defRPr>
            </a:lvl1pPr>
            <a:lvl2pPr>
              <a:tabLst>
                <a:tab pos="180975" algn="l"/>
              </a:tabLst>
              <a:defRPr>
                <a:solidFill>
                  <a:schemeClr val="tx1"/>
                </a:solidFill>
                <a:latin typeface="Arial" panose="020B0604020202020204" pitchFamily="34" charset="0"/>
              </a:defRPr>
            </a:lvl2pPr>
            <a:lvl3pPr>
              <a:tabLst>
                <a:tab pos="180975" algn="l"/>
              </a:tabLst>
              <a:defRPr>
                <a:solidFill>
                  <a:schemeClr val="tx1"/>
                </a:solidFill>
                <a:latin typeface="Arial" panose="020B0604020202020204" pitchFamily="34" charset="0"/>
              </a:defRPr>
            </a:lvl3pPr>
            <a:lvl4pPr>
              <a:tabLst>
                <a:tab pos="180975" algn="l"/>
              </a:tabLst>
              <a:defRPr>
                <a:solidFill>
                  <a:schemeClr val="tx1"/>
                </a:solidFill>
                <a:latin typeface="Arial" panose="020B0604020202020204" pitchFamily="34" charset="0"/>
              </a:defRPr>
            </a:lvl4pPr>
            <a:lvl5pPr>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342892" indent="-342892" defTabSz="914378">
              <a:lnSpc>
                <a:spcPct val="150000"/>
              </a:lnSpc>
              <a:buFont typeface="Arial" panose="020B0604020202020204" pitchFamily="34" charset="0"/>
              <a:buChar char="•"/>
              <a:tabLst>
                <a:tab pos="180971" algn="l"/>
              </a:tabLst>
            </a:pPr>
            <a:r>
              <a:rPr lang="tr-TR" sz="1600" dirty="0">
                <a:latin typeface="Calibri" panose="020F0502020204030204" pitchFamily="34" charset="0"/>
                <a:ea typeface="Times New Roman" panose="02020603050405020304" pitchFamily="18" charset="0"/>
                <a:cs typeface="Calibri" panose="020F0502020204030204" pitchFamily="34" charset="0"/>
              </a:rPr>
              <a:t>İpin ortasına bağlanmak gerektiğinde atılan düğümdür.</a:t>
            </a:r>
            <a:endParaRPr lang="tr-TR" sz="1600" dirty="0">
              <a:latin typeface="Calibri" panose="020F0502020204030204" pitchFamily="34" charset="0"/>
            </a:endParaRPr>
          </a:p>
          <a:p>
            <a:pPr marL="342892" indent="-342892" defTabSz="914378">
              <a:lnSpc>
                <a:spcPct val="150000"/>
              </a:lnSpc>
              <a:buFont typeface="Arial" panose="020B0604020202020204" pitchFamily="34" charset="0"/>
              <a:buChar char="•"/>
              <a:tabLst>
                <a:tab pos="180971" algn="l"/>
              </a:tabLst>
            </a:pPr>
            <a:r>
              <a:rPr lang="tr-TR" sz="1600" dirty="0">
                <a:latin typeface="Calibri" panose="020F0502020204030204" pitchFamily="34" charset="0"/>
                <a:ea typeface="Times New Roman" panose="02020603050405020304" pitchFamily="18" charset="0"/>
                <a:cs typeface="Calibri" panose="020F0502020204030204" pitchFamily="34" charset="0"/>
              </a:rPr>
              <a:t>Simetrik bir düğümdür ve ipe gelen yüklemelerle şekli bozulmaz.</a:t>
            </a:r>
            <a:endParaRPr lang="tr-TR" sz="1600" dirty="0">
              <a:latin typeface="Calibri" panose="020F0502020204030204" pitchFamily="34" charset="0"/>
            </a:endParaRPr>
          </a:p>
          <a:p>
            <a:pPr marL="342892" indent="-342892" defTabSz="914378">
              <a:lnSpc>
                <a:spcPct val="150000"/>
              </a:lnSpc>
              <a:buFont typeface="Arial" panose="020B0604020202020204" pitchFamily="34" charset="0"/>
              <a:buChar char="•"/>
              <a:tabLst>
                <a:tab pos="180971" algn="l"/>
              </a:tabLst>
            </a:pPr>
            <a:r>
              <a:rPr lang="tr-TR" sz="1600" dirty="0">
                <a:latin typeface="Calibri" panose="020F0502020204030204" pitchFamily="34" charset="0"/>
                <a:ea typeface="Times New Roman" panose="02020603050405020304" pitchFamily="18" charset="0"/>
                <a:cs typeface="Calibri" panose="020F0502020204030204" pitchFamily="34" charset="0"/>
              </a:rPr>
              <a:t>İpinizin hasarlı bölümünü </a:t>
            </a:r>
            <a:r>
              <a:rPr lang="tr-TR" sz="1600" dirty="0" err="1">
                <a:latin typeface="Calibri" panose="020F0502020204030204" pitchFamily="34" charset="0"/>
                <a:ea typeface="Times New Roman" panose="02020603050405020304" pitchFamily="18" charset="0"/>
                <a:cs typeface="Calibri" panose="020F0502020204030204" pitchFamily="34" charset="0"/>
              </a:rPr>
              <a:t>by-pass</a:t>
            </a:r>
            <a:r>
              <a:rPr lang="tr-TR" sz="1600" dirty="0">
                <a:latin typeface="Calibri" panose="020F0502020204030204" pitchFamily="34" charset="0"/>
                <a:ea typeface="Times New Roman" panose="02020603050405020304" pitchFamily="18" charset="0"/>
                <a:cs typeface="Calibri" panose="020F0502020204030204" pitchFamily="34" charset="0"/>
              </a:rPr>
              <a:t> etmek için kullanılır.</a:t>
            </a:r>
            <a:endParaRPr lang="tr-TR" sz="1600" dirty="0">
              <a:latin typeface="Calibri" panose="020F0502020204030204" pitchFamily="34" charset="0"/>
            </a:endParaRPr>
          </a:p>
          <a:p>
            <a:pPr marL="342892" indent="-342892" defTabSz="914378">
              <a:lnSpc>
                <a:spcPct val="150000"/>
              </a:lnSpc>
              <a:buFont typeface="Arial" panose="020B0604020202020204" pitchFamily="34" charset="0"/>
              <a:buChar char="•"/>
              <a:tabLst>
                <a:tab pos="180971" algn="l"/>
              </a:tabLst>
            </a:pPr>
            <a:endParaRPr lang="tr-TR" sz="1600" dirty="0">
              <a:latin typeface="Calibri" panose="020F0502020204030204" pitchFamily="34" charset="0"/>
            </a:endParaRPr>
          </a:p>
        </p:txBody>
      </p:sp>
      <p:pic>
        <p:nvPicPr>
          <p:cNvPr id="15361" name="Resim 18" descr="IMG_0315"/>
          <p:cNvPicPr>
            <a:picLocks noChangeAspect="1" noChangeArrowheads="1"/>
          </p:cNvPicPr>
          <p:nvPr/>
        </p:nvPicPr>
        <p:blipFill>
          <a:blip r:embed="rId2">
            <a:extLst>
              <a:ext uri="{28A0092B-C50C-407E-A947-70E740481C1C}">
                <a14:useLocalDpi xmlns:a14="http://schemas.microsoft.com/office/drawing/2010/main" val="0"/>
              </a:ext>
            </a:extLst>
          </a:blip>
          <a:srcRect t="34717" r="8826" b="28273"/>
          <a:stretch>
            <a:fillRect/>
          </a:stretch>
        </p:blipFill>
        <p:spPr bwMode="auto">
          <a:xfrm>
            <a:off x="2513406" y="2863224"/>
            <a:ext cx="4316460" cy="182090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1190278" y="1994245"/>
            <a:ext cx="184727"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tr-TR"/>
          </a:p>
        </p:txBody>
      </p:sp>
      <p:sp>
        <p:nvSpPr>
          <p:cNvPr id="11" name="Dikdörtgen 10">
            <a:extLst>
              <a:ext uri="{FF2B5EF4-FFF2-40B4-BE49-F238E27FC236}">
                <a16:creationId xmlns="" xmlns:a16="http://schemas.microsoft.com/office/drawing/2014/main" id="{AF701F5E-AE5E-4829-BA0F-BE77470C4E11}"/>
              </a:ext>
            </a:extLst>
          </p:cNvPr>
          <p:cNvSpPr/>
          <p:nvPr/>
        </p:nvSpPr>
        <p:spPr>
          <a:xfrm>
            <a:off x="347004" y="999549"/>
            <a:ext cx="6941127" cy="461665"/>
          </a:xfrm>
          <a:prstGeom prst="rect">
            <a:avLst/>
          </a:prstGeom>
          <a:noFill/>
        </p:spPr>
        <p:txBody>
          <a:bodyPr wrap="square" lIns="91438" tIns="45719" rIns="91438" bIns="45719">
            <a:spAutoFit/>
          </a:bodyPr>
          <a:lstStyle/>
          <a:p>
            <a:r>
              <a:rPr lang="tr-TR" sz="2400" b="1" dirty="0">
                <a:latin typeface="Calibri" panose="020F0502020204030204" pitchFamily="34" charset="0"/>
              </a:rPr>
              <a:t>ALPİN KELEBEK DÜĞÜMÜ (İP ORTASI)</a:t>
            </a:r>
            <a:endParaRPr lang="tr-TR" sz="2400" dirty="0">
              <a:ln w="0"/>
              <a:effectLst>
                <a:outerShdw blurRad="38100" dist="19050" dir="2700000" algn="tl" rotWithShape="0">
                  <a:schemeClr val="dk1">
                    <a:alpha val="40000"/>
                  </a:schemeClr>
                </a:outerShdw>
              </a:effectLst>
              <a:latin typeface="Calibri" panose="020F0502020204030204" pitchFamily="34" charset="0"/>
            </a:endParaRPr>
          </a:p>
        </p:txBody>
      </p:sp>
      <p:sp>
        <p:nvSpPr>
          <p:cNvPr id="6" name="Metin kutusu 5"/>
          <p:cNvSpPr txBox="1"/>
          <p:nvPr/>
        </p:nvSpPr>
        <p:spPr>
          <a:xfrm>
            <a:off x="8537381" y="4795705"/>
            <a:ext cx="346366" cy="261610"/>
          </a:xfrm>
          <a:prstGeom prst="rect">
            <a:avLst/>
          </a:prstGeom>
          <a:noFill/>
        </p:spPr>
        <p:txBody>
          <a:bodyPr wrap="square" rtlCol="0">
            <a:spAutoFit/>
          </a:bodyPr>
          <a:lstStyle/>
          <a:p>
            <a:pPr algn="ctr"/>
            <a:r>
              <a:rPr lang="tr-TR" sz="1100" dirty="0" smtClean="0">
                <a:solidFill>
                  <a:schemeClr val="tx1">
                    <a:lumMod val="75000"/>
                    <a:lumOff val="25000"/>
                  </a:schemeClr>
                </a:solidFill>
                <a:latin typeface="Calibri" panose="020F0502020204030204" pitchFamily="34" charset="0"/>
                <a:cs typeface="Calibri" panose="020F0502020204030204" pitchFamily="34" charset="0"/>
              </a:rPr>
              <a:t>18</a:t>
            </a:r>
            <a:endParaRPr lang="tr-TR" sz="1100" dirty="0" smtClean="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09426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 xmlns:a16="http://schemas.microsoft.com/office/drawing/2014/main" id="{AF701F5E-AE5E-4829-BA0F-BE77470C4E11}"/>
              </a:ext>
            </a:extLst>
          </p:cNvPr>
          <p:cNvSpPr/>
          <p:nvPr/>
        </p:nvSpPr>
        <p:spPr>
          <a:xfrm>
            <a:off x="76980" y="1108421"/>
            <a:ext cx="8933377" cy="461665"/>
          </a:xfrm>
          <a:prstGeom prst="rect">
            <a:avLst/>
          </a:prstGeom>
          <a:noFill/>
        </p:spPr>
        <p:txBody>
          <a:bodyPr wrap="square" lIns="91438" tIns="45719" rIns="91438" bIns="45719">
            <a:spAutoFit/>
          </a:bodyPr>
          <a:lstStyle/>
          <a:p>
            <a:pPr algn="ctr"/>
            <a:r>
              <a:rPr lang="tr-TR" sz="2400" b="1" dirty="0">
                <a:latin typeface="Calibri" panose="020F0502020204030204" pitchFamily="34" charset="0"/>
              </a:rPr>
              <a:t>KURTARMADA KULLANILAN İPLER VE DÜĞÜMLER</a:t>
            </a:r>
            <a:endParaRPr lang="tr-TR" sz="2400" dirty="0">
              <a:ln w="0"/>
              <a:effectLst>
                <a:outerShdw blurRad="38100" dist="19050" dir="2700000" algn="tl" rotWithShape="0">
                  <a:schemeClr val="dk1">
                    <a:alpha val="40000"/>
                  </a:schemeClr>
                </a:outerShdw>
              </a:effectLst>
              <a:latin typeface="Calibri" panose="020F0502020204030204" pitchFamily="34" charset="0"/>
            </a:endParaRPr>
          </a:p>
        </p:txBody>
      </p:sp>
      <p:sp>
        <p:nvSpPr>
          <p:cNvPr id="8" name="Dikdörtgen 7">
            <a:extLst>
              <a:ext uri="{FF2B5EF4-FFF2-40B4-BE49-F238E27FC236}">
                <a16:creationId xmlns="" xmlns:a16="http://schemas.microsoft.com/office/drawing/2014/main" id="{B772A314-466C-4E52-B055-895956AA7872}"/>
              </a:ext>
            </a:extLst>
          </p:cNvPr>
          <p:cNvSpPr/>
          <p:nvPr/>
        </p:nvSpPr>
        <p:spPr>
          <a:xfrm>
            <a:off x="87973" y="1519824"/>
            <a:ext cx="8762220" cy="1711364"/>
          </a:xfrm>
          <a:prstGeom prst="rect">
            <a:avLst/>
          </a:prstGeom>
        </p:spPr>
        <p:txBody>
          <a:bodyPr wrap="square" lIns="91438" tIns="45719" rIns="91438" bIns="45719">
            <a:spAutoFit/>
          </a:bodyPr>
          <a:lstStyle/>
          <a:p>
            <a:pPr marL="285750" indent="-285750">
              <a:lnSpc>
                <a:spcPct val="150000"/>
              </a:lnSpc>
              <a:buFont typeface="Wingdings" panose="05000000000000000000" pitchFamily="2" charset="2"/>
              <a:buChar char="Ø"/>
            </a:pPr>
            <a:r>
              <a:rPr lang="tr-TR" dirty="0">
                <a:latin typeface="Calibri" panose="020F0502020204030204" pitchFamily="34" charset="0"/>
              </a:rPr>
              <a:t>İpler yapılarına göre ikiye </a:t>
            </a:r>
            <a:r>
              <a:rPr lang="tr-TR" dirty="0" smtClean="0">
                <a:latin typeface="Calibri" panose="020F0502020204030204" pitchFamily="34" charset="0"/>
              </a:rPr>
              <a:t>ayrılırlar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buFont typeface="Wingdings" panose="05000000000000000000" pitchFamily="2" charset="2"/>
              <a:buChar char="Ø"/>
            </a:pPr>
            <a:r>
              <a:rPr lang="tr-TR" dirty="0">
                <a:latin typeface="Calibri" panose="020F0502020204030204" pitchFamily="34" charset="0"/>
                <a:ea typeface="Calibri" panose="020F0502020204030204" pitchFamily="34" charset="0"/>
                <a:cs typeface="Times New Roman" panose="02020603050405020304" pitchFamily="18" charset="0"/>
              </a:rPr>
              <a:t>Örgü ipler ve </a:t>
            </a:r>
            <a:r>
              <a:rPr lang="tr-TR" dirty="0" err="1">
                <a:latin typeface="Calibri" panose="020F0502020204030204" pitchFamily="34" charset="0"/>
                <a:ea typeface="Calibri" panose="020F0502020204030204" pitchFamily="34" charset="0"/>
                <a:cs typeface="Times New Roman" panose="02020603050405020304" pitchFamily="18" charset="0"/>
              </a:rPr>
              <a:t>Kernmantle</a:t>
            </a:r>
            <a:r>
              <a:rPr lang="tr-TR" dirty="0">
                <a:latin typeface="Calibri" panose="020F0502020204030204" pitchFamily="34" charset="0"/>
                <a:ea typeface="Calibri" panose="020F0502020204030204" pitchFamily="34" charset="0"/>
                <a:cs typeface="Times New Roman" panose="02020603050405020304" pitchFamily="18" charset="0"/>
              </a:rPr>
              <a:t> ipler</a:t>
            </a:r>
            <a:r>
              <a:rPr lang="tr-TR" dirty="0" smtClean="0">
                <a:latin typeface="Calibri" panose="020F0502020204030204" pitchFamily="34" charset="0"/>
                <a:ea typeface="Calibri" panose="020F0502020204030204" pitchFamily="34" charset="0"/>
                <a:cs typeface="Times New Roman" panose="02020603050405020304" pitchFamily="18" charset="0"/>
              </a:rPr>
              <a:t>.</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buFont typeface="Wingdings" panose="05000000000000000000" pitchFamily="2" charset="2"/>
              <a:buChar char="Ø"/>
            </a:pPr>
            <a:r>
              <a:rPr lang="tr-TR" dirty="0" err="1">
                <a:latin typeface="Calibri" panose="020F0502020204030204" pitchFamily="34" charset="0"/>
              </a:rPr>
              <a:t>Kernmantle</a:t>
            </a:r>
            <a:r>
              <a:rPr lang="tr-TR" dirty="0">
                <a:latin typeface="Calibri" panose="020F0502020204030204" pitchFamily="34" charset="0"/>
              </a:rPr>
              <a:t> (mantolu) ipler iki katmandan oluşur.</a:t>
            </a:r>
          </a:p>
          <a:p>
            <a:pPr marL="285750" indent="-285750">
              <a:lnSpc>
                <a:spcPct val="150000"/>
              </a:lnSpc>
              <a:buFont typeface="Wingdings" panose="05000000000000000000" pitchFamily="2" charset="2"/>
              <a:buChar char="Ø"/>
            </a:pPr>
            <a:r>
              <a:rPr lang="tr-TR" dirty="0">
                <a:latin typeface="Calibri" panose="020F0502020204030204" pitchFamily="34" charset="0"/>
              </a:rPr>
              <a:t>Yükün %70ini taşıyan bir çekirdek kısmı, %30 çekeri olan bir dış katmanı vardır.</a:t>
            </a:r>
          </a:p>
        </p:txBody>
      </p:sp>
      <p:pic>
        <p:nvPicPr>
          <p:cNvPr id="9" name="Resim 8" descr="C:\Users\aem.dersane\Desktop\Adsız.jpg">
            <a:extLst>
              <a:ext uri="{FF2B5EF4-FFF2-40B4-BE49-F238E27FC236}">
                <a16:creationId xmlns="" xmlns:a16="http://schemas.microsoft.com/office/drawing/2014/main" id="{0FC893AD-C260-4B7A-980C-2608AD39D4C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6244" y="3285312"/>
            <a:ext cx="3245678" cy="1524461"/>
          </a:xfrm>
          <a:prstGeom prst="rect">
            <a:avLst/>
          </a:prstGeom>
          <a:noFill/>
          <a:ln>
            <a:noFill/>
          </a:ln>
        </p:spPr>
      </p:pic>
      <p:sp>
        <p:nvSpPr>
          <p:cNvPr id="2" name="Metin kutusu 1"/>
          <p:cNvSpPr txBox="1"/>
          <p:nvPr/>
        </p:nvSpPr>
        <p:spPr>
          <a:xfrm>
            <a:off x="8537381" y="4795705"/>
            <a:ext cx="346366" cy="261610"/>
          </a:xfrm>
          <a:prstGeom prst="rect">
            <a:avLst/>
          </a:prstGeom>
          <a:noFill/>
        </p:spPr>
        <p:txBody>
          <a:bodyPr wrap="square" rtlCol="0">
            <a:spAutoFit/>
          </a:bodyPr>
          <a:lstStyle/>
          <a:p>
            <a:pPr algn="ctr"/>
            <a:r>
              <a:rPr lang="tr-TR" sz="1100" dirty="0" smtClean="0">
                <a:solidFill>
                  <a:schemeClr val="tx1">
                    <a:lumMod val="75000"/>
                    <a:lumOff val="25000"/>
                  </a:schemeClr>
                </a:solidFill>
                <a:latin typeface="Calibri" panose="020F0502020204030204" pitchFamily="34" charset="0"/>
                <a:cs typeface="Calibri" panose="020F0502020204030204" pitchFamily="34" charset="0"/>
              </a:rPr>
              <a:t>1</a:t>
            </a:r>
            <a:endParaRPr lang="tr-TR" sz="1100" dirty="0" smtClean="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2503745"/>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268062" y="1550747"/>
            <a:ext cx="8522207" cy="1569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ctr" anchorCtr="0" compatLnSpc="1">
            <a:prstTxWarp prst="textNoShape">
              <a:avLst/>
            </a:prstTxWarp>
            <a:spAutoFit/>
          </a:bodyPr>
          <a:lstStyle>
            <a:lvl1pPr>
              <a:tabLst>
                <a:tab pos="180975" algn="l"/>
              </a:tabLst>
              <a:defRPr>
                <a:solidFill>
                  <a:schemeClr val="tx1"/>
                </a:solidFill>
                <a:latin typeface="Arial" panose="020B0604020202020204" pitchFamily="34" charset="0"/>
              </a:defRPr>
            </a:lvl1pPr>
            <a:lvl2pPr>
              <a:tabLst>
                <a:tab pos="180975" algn="l"/>
              </a:tabLst>
              <a:defRPr>
                <a:solidFill>
                  <a:schemeClr val="tx1"/>
                </a:solidFill>
                <a:latin typeface="Arial" panose="020B0604020202020204" pitchFamily="34" charset="0"/>
              </a:defRPr>
            </a:lvl2pPr>
            <a:lvl3pPr>
              <a:tabLst>
                <a:tab pos="180975" algn="l"/>
              </a:tabLst>
              <a:defRPr>
                <a:solidFill>
                  <a:schemeClr val="tx1"/>
                </a:solidFill>
                <a:latin typeface="Arial" panose="020B0604020202020204" pitchFamily="34" charset="0"/>
              </a:defRPr>
            </a:lvl3pPr>
            <a:lvl4pPr>
              <a:tabLst>
                <a:tab pos="180975" algn="l"/>
              </a:tabLst>
              <a:defRPr>
                <a:solidFill>
                  <a:schemeClr val="tx1"/>
                </a:solidFill>
                <a:latin typeface="Arial" panose="020B0604020202020204" pitchFamily="34" charset="0"/>
              </a:defRPr>
            </a:lvl4pPr>
            <a:lvl5pPr>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285743" indent="-285743" defTabSz="914378">
              <a:buFont typeface="Arial" panose="020B0604020202020204" pitchFamily="34" charset="0"/>
              <a:buChar char="•"/>
              <a:tabLst>
                <a:tab pos="180971" algn="l"/>
              </a:tabLst>
            </a:pPr>
            <a:r>
              <a:rPr lang="tr-TR" sz="1600" dirty="0">
                <a:latin typeface="Calibri" panose="020F0502020204030204" pitchFamily="34" charset="0"/>
                <a:ea typeface="Times New Roman" panose="02020603050405020304" pitchFamily="18" charset="0"/>
                <a:cs typeface="Calibri" panose="020F0502020204030204" pitchFamily="34" charset="0"/>
              </a:rPr>
              <a:t>Kazık düğümü, yarım, açık - kapalı, ve çift kazık düğümü olarak dört çeşittir.</a:t>
            </a:r>
          </a:p>
          <a:p>
            <a:pPr marL="285743" indent="-285743" defTabSz="914378">
              <a:buFont typeface="Arial" panose="020B0604020202020204" pitchFamily="34" charset="0"/>
              <a:buChar char="•"/>
              <a:tabLst>
                <a:tab pos="180971" algn="l"/>
              </a:tabLst>
            </a:pPr>
            <a:endParaRPr lang="tr-TR" sz="1600" dirty="0">
              <a:latin typeface="Calibri" panose="020F0502020204030204" pitchFamily="34" charset="0"/>
            </a:endParaRPr>
          </a:p>
          <a:p>
            <a:pPr marL="285743" indent="-285743" defTabSz="914378">
              <a:buFont typeface="Arial" panose="020B0604020202020204" pitchFamily="34" charset="0"/>
              <a:buChar char="•"/>
              <a:tabLst>
                <a:tab pos="180971" algn="l"/>
              </a:tabLst>
            </a:pPr>
            <a:r>
              <a:rPr lang="tr-TR" sz="1600" dirty="0">
                <a:latin typeface="Calibri" panose="020F0502020204030204" pitchFamily="34" charset="0"/>
                <a:ea typeface="Times New Roman" panose="02020603050405020304" pitchFamily="18" charset="0"/>
                <a:cs typeface="Calibri" panose="020F0502020204030204" pitchFamily="34" charset="0"/>
              </a:rPr>
              <a:t>İpi kalaslara, direk ve benzeri yerlere bağlamak için temel ve başlangıç düğümü olarak kullanılır.</a:t>
            </a:r>
          </a:p>
          <a:p>
            <a:pPr marL="285743" indent="-285743" defTabSz="914378">
              <a:buFont typeface="Arial" panose="020B0604020202020204" pitchFamily="34" charset="0"/>
              <a:buChar char="•"/>
              <a:tabLst>
                <a:tab pos="180971" algn="l"/>
              </a:tabLst>
            </a:pPr>
            <a:endParaRPr lang="tr-TR" sz="1600" dirty="0">
              <a:latin typeface="Calibri" panose="020F0502020204030204" pitchFamily="34" charset="0"/>
            </a:endParaRPr>
          </a:p>
          <a:p>
            <a:pPr marL="285743" indent="-285743" defTabSz="914378">
              <a:buFont typeface="Arial" panose="020B0604020202020204" pitchFamily="34" charset="0"/>
              <a:buChar char="•"/>
              <a:tabLst>
                <a:tab pos="180971" algn="l"/>
              </a:tabLst>
            </a:pPr>
            <a:r>
              <a:rPr lang="tr-TR" sz="1600" dirty="0">
                <a:latin typeface="Calibri" panose="020F0502020204030204" pitchFamily="34" charset="0"/>
                <a:ea typeface="Times New Roman" panose="02020603050405020304" pitchFamily="18" charset="0"/>
                <a:cs typeface="Calibri" panose="020F0502020204030204" pitchFamily="34" charset="0"/>
              </a:rPr>
              <a:t>İplerin hem başlangıcında hem de ortasında bu düğümü yapmak mümkündür.</a:t>
            </a:r>
            <a:endParaRPr lang="tr-TR" sz="1600" dirty="0">
              <a:latin typeface="Calibri" panose="020F0502020204030204" pitchFamily="34" charset="0"/>
            </a:endParaRPr>
          </a:p>
          <a:p>
            <a:pPr marL="285743" indent="-285743" defTabSz="914378">
              <a:buFont typeface="Arial" panose="020B0604020202020204" pitchFamily="34" charset="0"/>
              <a:buChar char="•"/>
              <a:tabLst>
                <a:tab pos="180971" algn="l"/>
              </a:tabLst>
            </a:pPr>
            <a:endParaRPr lang="tr-TR" sz="1600" dirty="0">
              <a:latin typeface="Calibri" panose="020F0502020204030204" pitchFamily="34" charset="0"/>
            </a:endParaRPr>
          </a:p>
        </p:txBody>
      </p:sp>
      <p:pic>
        <p:nvPicPr>
          <p:cNvPr id="14337" name="Resim 72709" descr="k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879" y="2780002"/>
            <a:ext cx="5473310" cy="212118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0" y="272536"/>
            <a:ext cx="184727"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tr-TR"/>
          </a:p>
        </p:txBody>
      </p:sp>
      <p:sp>
        <p:nvSpPr>
          <p:cNvPr id="11" name="Dikdörtgen 10">
            <a:extLst>
              <a:ext uri="{FF2B5EF4-FFF2-40B4-BE49-F238E27FC236}">
                <a16:creationId xmlns="" xmlns:a16="http://schemas.microsoft.com/office/drawing/2014/main" id="{AF701F5E-AE5E-4829-BA0F-BE77470C4E11}"/>
              </a:ext>
            </a:extLst>
          </p:cNvPr>
          <p:cNvSpPr/>
          <p:nvPr/>
        </p:nvSpPr>
        <p:spPr>
          <a:xfrm>
            <a:off x="268062" y="1089082"/>
            <a:ext cx="6941127" cy="461665"/>
          </a:xfrm>
          <a:prstGeom prst="rect">
            <a:avLst/>
          </a:prstGeom>
          <a:noFill/>
        </p:spPr>
        <p:txBody>
          <a:bodyPr wrap="square" lIns="91438" tIns="45719" rIns="91438" bIns="45719">
            <a:spAutoFit/>
          </a:bodyPr>
          <a:lstStyle/>
          <a:p>
            <a:r>
              <a:rPr lang="tr-TR" sz="2400" b="1" dirty="0">
                <a:latin typeface="Calibri" panose="020F0502020204030204" pitchFamily="34" charset="0"/>
              </a:rPr>
              <a:t>TAM KAZIK DÜĞÜMÜ</a:t>
            </a:r>
            <a:endParaRPr lang="tr-TR" sz="2400" dirty="0">
              <a:ln w="0"/>
              <a:effectLst>
                <a:outerShdw blurRad="38100" dist="19050" dir="2700000" algn="tl" rotWithShape="0">
                  <a:schemeClr val="dk1">
                    <a:alpha val="40000"/>
                  </a:schemeClr>
                </a:outerShdw>
              </a:effectLst>
              <a:latin typeface="Calibri" panose="020F0502020204030204" pitchFamily="34" charset="0"/>
            </a:endParaRPr>
          </a:p>
        </p:txBody>
      </p:sp>
      <p:sp>
        <p:nvSpPr>
          <p:cNvPr id="6" name="Metin kutusu 5"/>
          <p:cNvSpPr txBox="1"/>
          <p:nvPr/>
        </p:nvSpPr>
        <p:spPr>
          <a:xfrm>
            <a:off x="8537381" y="4795705"/>
            <a:ext cx="346366" cy="261610"/>
          </a:xfrm>
          <a:prstGeom prst="rect">
            <a:avLst/>
          </a:prstGeom>
          <a:noFill/>
        </p:spPr>
        <p:txBody>
          <a:bodyPr wrap="square" rtlCol="0">
            <a:spAutoFit/>
          </a:bodyPr>
          <a:lstStyle/>
          <a:p>
            <a:pPr algn="ctr"/>
            <a:r>
              <a:rPr lang="tr-TR" sz="1100" dirty="0" smtClean="0">
                <a:solidFill>
                  <a:schemeClr val="tx1">
                    <a:lumMod val="75000"/>
                    <a:lumOff val="25000"/>
                  </a:schemeClr>
                </a:solidFill>
                <a:latin typeface="Calibri" panose="020F0502020204030204" pitchFamily="34" charset="0"/>
                <a:cs typeface="Calibri" panose="020F0502020204030204" pitchFamily="34" charset="0"/>
              </a:rPr>
              <a:t>19</a:t>
            </a:r>
            <a:endParaRPr lang="tr-TR" sz="1100" dirty="0" smtClean="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8613416"/>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Resim 72715" descr="yk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5550" y="1832118"/>
            <a:ext cx="2411943" cy="21032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nvSpPr>
        <p:spPr bwMode="auto">
          <a:xfrm>
            <a:off x="208345" y="1229269"/>
            <a:ext cx="184727"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tr-TR"/>
          </a:p>
        </p:txBody>
      </p:sp>
      <p:sp>
        <p:nvSpPr>
          <p:cNvPr id="10" name="Rectangle 6"/>
          <p:cNvSpPr>
            <a:spLocks noChangeArrowheads="1"/>
          </p:cNvSpPr>
          <p:nvPr/>
        </p:nvSpPr>
        <p:spPr bwMode="auto">
          <a:xfrm>
            <a:off x="208345" y="1845626"/>
            <a:ext cx="5375606" cy="304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ctr" anchorCtr="0" compatLnSpc="1">
            <a:prstTxWarp prst="textNoShape">
              <a:avLst/>
            </a:prstTxWarp>
            <a:spAutoFit/>
          </a:bodyPr>
          <a:lstStyle>
            <a:lvl1pPr>
              <a:tabLst>
                <a:tab pos="2057400" algn="l"/>
              </a:tabLst>
              <a:defRPr>
                <a:solidFill>
                  <a:schemeClr val="tx1"/>
                </a:solidFill>
                <a:latin typeface="Arial" panose="020B0604020202020204" pitchFamily="34" charset="0"/>
              </a:defRPr>
            </a:lvl1pPr>
            <a:lvl2pPr>
              <a:tabLst>
                <a:tab pos="2057400" algn="l"/>
              </a:tabLst>
              <a:defRPr>
                <a:solidFill>
                  <a:schemeClr val="tx1"/>
                </a:solidFill>
                <a:latin typeface="Arial" panose="020B0604020202020204" pitchFamily="34" charset="0"/>
              </a:defRPr>
            </a:lvl2pPr>
            <a:lvl3pPr>
              <a:tabLst>
                <a:tab pos="2057400" algn="l"/>
              </a:tabLst>
              <a:defRPr>
                <a:solidFill>
                  <a:schemeClr val="tx1"/>
                </a:solidFill>
                <a:latin typeface="Arial" panose="020B0604020202020204" pitchFamily="34" charset="0"/>
              </a:defRPr>
            </a:lvl3pPr>
            <a:lvl4pPr>
              <a:tabLst>
                <a:tab pos="2057400" algn="l"/>
              </a:tabLst>
              <a:defRPr>
                <a:solidFill>
                  <a:schemeClr val="tx1"/>
                </a:solidFill>
                <a:latin typeface="Arial" panose="020B0604020202020204" pitchFamily="34" charset="0"/>
              </a:defRPr>
            </a:lvl4pPr>
            <a:lvl5pPr>
              <a:tabLst>
                <a:tab pos="2057400" algn="l"/>
              </a:tabLst>
              <a:defRPr>
                <a:solidFill>
                  <a:schemeClr val="tx1"/>
                </a:solidFill>
                <a:latin typeface="Arial" panose="020B0604020202020204" pitchFamily="34" charset="0"/>
              </a:defRPr>
            </a:lvl5pPr>
            <a:lvl6pPr eaLnBrk="0" fontAlgn="base" hangingPunct="0">
              <a:spcBef>
                <a:spcPct val="0"/>
              </a:spcBef>
              <a:spcAft>
                <a:spcPct val="0"/>
              </a:spcAft>
              <a:tabLst>
                <a:tab pos="2057400" algn="l"/>
              </a:tabLst>
              <a:defRPr>
                <a:solidFill>
                  <a:schemeClr val="tx1"/>
                </a:solidFill>
                <a:latin typeface="Arial" panose="020B0604020202020204" pitchFamily="34" charset="0"/>
              </a:defRPr>
            </a:lvl6pPr>
            <a:lvl7pPr eaLnBrk="0" fontAlgn="base" hangingPunct="0">
              <a:spcBef>
                <a:spcPct val="0"/>
              </a:spcBef>
              <a:spcAft>
                <a:spcPct val="0"/>
              </a:spcAft>
              <a:tabLst>
                <a:tab pos="2057400" algn="l"/>
              </a:tabLst>
              <a:defRPr>
                <a:solidFill>
                  <a:schemeClr val="tx1"/>
                </a:solidFill>
                <a:latin typeface="Arial" panose="020B0604020202020204" pitchFamily="34" charset="0"/>
              </a:defRPr>
            </a:lvl7pPr>
            <a:lvl8pPr eaLnBrk="0" fontAlgn="base" hangingPunct="0">
              <a:spcBef>
                <a:spcPct val="0"/>
              </a:spcBef>
              <a:spcAft>
                <a:spcPct val="0"/>
              </a:spcAft>
              <a:tabLst>
                <a:tab pos="2057400" algn="l"/>
              </a:tabLst>
              <a:defRPr>
                <a:solidFill>
                  <a:schemeClr val="tx1"/>
                </a:solidFill>
                <a:latin typeface="Arial" panose="020B0604020202020204" pitchFamily="34" charset="0"/>
              </a:defRPr>
            </a:lvl8pPr>
            <a:lvl9pPr eaLnBrk="0" fontAlgn="base" hangingPunct="0">
              <a:spcBef>
                <a:spcPct val="0"/>
              </a:spcBef>
              <a:spcAft>
                <a:spcPct val="0"/>
              </a:spcAft>
              <a:tabLst>
                <a:tab pos="2057400" algn="l"/>
              </a:tabLst>
              <a:defRPr>
                <a:solidFill>
                  <a:schemeClr val="tx1"/>
                </a:solidFill>
                <a:latin typeface="Arial" panose="020B0604020202020204" pitchFamily="34" charset="0"/>
              </a:defRPr>
            </a:lvl9pPr>
          </a:lstStyle>
          <a:p>
            <a:pPr marL="342892" indent="-342892" algn="just" defTabSz="914378">
              <a:lnSpc>
                <a:spcPct val="150000"/>
              </a:lnSpc>
              <a:buFont typeface="Arial" panose="020B0604020202020204" pitchFamily="34" charset="0"/>
              <a:buChar char="•"/>
              <a:tabLst>
                <a:tab pos="2057348" algn="l"/>
              </a:tabLst>
            </a:pPr>
            <a:r>
              <a:rPr lang="tr-TR" sz="1600" dirty="0">
                <a:latin typeface="Calibri" panose="020F0502020204030204" pitchFamily="34" charset="0"/>
                <a:ea typeface="Times New Roman" panose="02020603050405020304" pitchFamily="18" charset="0"/>
                <a:cs typeface="Calibri" panose="020F0502020204030204" pitchFamily="34" charset="0"/>
              </a:rPr>
              <a:t>Kurtarma sırasında sıkça kullanılan hareketli bir düğümdür</a:t>
            </a:r>
            <a:r>
              <a:rPr lang="tr-TR" sz="1600" dirty="0" smtClean="0">
                <a:latin typeface="Calibri" panose="020F0502020204030204" pitchFamily="34" charset="0"/>
                <a:ea typeface="Times New Roman" panose="02020603050405020304" pitchFamily="18" charset="0"/>
                <a:cs typeface="Calibri" panose="020F0502020204030204" pitchFamily="34" charset="0"/>
              </a:rPr>
              <a:t>.</a:t>
            </a:r>
            <a:endParaRPr lang="tr-TR" sz="1600" dirty="0">
              <a:latin typeface="Calibri" panose="020F0502020204030204" pitchFamily="34" charset="0"/>
            </a:endParaRPr>
          </a:p>
          <a:p>
            <a:pPr marL="342892" indent="-342892" algn="just" defTabSz="914378">
              <a:lnSpc>
                <a:spcPct val="150000"/>
              </a:lnSpc>
              <a:buFont typeface="Arial" panose="020B0604020202020204" pitchFamily="34" charset="0"/>
              <a:buChar char="•"/>
              <a:tabLst>
                <a:tab pos="2057348" algn="l"/>
              </a:tabLst>
            </a:pPr>
            <a:r>
              <a:rPr lang="tr-TR" sz="1600" dirty="0">
                <a:latin typeface="Calibri" panose="020F0502020204030204" pitchFamily="34" charset="0"/>
                <a:ea typeface="Times New Roman" panose="02020603050405020304" pitchFamily="18" charset="0"/>
                <a:cs typeface="Calibri" panose="020F0502020204030204" pitchFamily="34" charset="0"/>
              </a:rPr>
              <a:t>İniş - çıkış ve emniyet için, tırmanıcıya ip vermede, yük indirip çıkarmada kullanılır</a:t>
            </a:r>
            <a:r>
              <a:rPr lang="tr-TR" sz="1600" dirty="0" smtClean="0">
                <a:latin typeface="Calibri" panose="020F0502020204030204" pitchFamily="34" charset="0"/>
                <a:ea typeface="Times New Roman" panose="02020603050405020304" pitchFamily="18" charset="0"/>
                <a:cs typeface="Calibri" panose="020F0502020204030204" pitchFamily="34" charset="0"/>
              </a:rPr>
              <a:t>.</a:t>
            </a:r>
            <a:endParaRPr lang="tr-TR" sz="1600" dirty="0">
              <a:latin typeface="Calibri" panose="020F0502020204030204" pitchFamily="34" charset="0"/>
            </a:endParaRPr>
          </a:p>
          <a:p>
            <a:pPr marL="342892" indent="-342892" algn="just" defTabSz="914378">
              <a:lnSpc>
                <a:spcPct val="150000"/>
              </a:lnSpc>
              <a:buFont typeface="Arial" panose="020B0604020202020204" pitchFamily="34" charset="0"/>
              <a:buChar char="•"/>
              <a:tabLst>
                <a:tab pos="2057348" algn="l"/>
              </a:tabLst>
            </a:pPr>
            <a:r>
              <a:rPr lang="tr-TR" sz="1600" dirty="0">
                <a:latin typeface="Calibri" panose="020F0502020204030204" pitchFamily="34" charset="0"/>
                <a:ea typeface="Times New Roman" panose="02020603050405020304" pitchFamily="18" charset="0"/>
                <a:cs typeface="Calibri" panose="020F0502020204030204" pitchFamily="34" charset="0"/>
              </a:rPr>
              <a:t>Genellikle kısa inişler için tercih edilmesi tavsiye edilir fakat kontrollü iniş durdurucusunun (stop </a:t>
            </a:r>
            <a:r>
              <a:rPr lang="tr-TR" sz="1600" dirty="0" err="1">
                <a:latin typeface="Calibri" panose="020F0502020204030204" pitchFamily="34" charset="0"/>
                <a:ea typeface="Times New Roman" panose="02020603050405020304" pitchFamily="18" charset="0"/>
                <a:cs typeface="Calibri" panose="020F0502020204030204" pitchFamily="34" charset="0"/>
              </a:rPr>
              <a:t>descender</a:t>
            </a:r>
            <a:r>
              <a:rPr lang="tr-TR" sz="1600" dirty="0">
                <a:latin typeface="Calibri" panose="020F0502020204030204" pitchFamily="34" charset="0"/>
                <a:ea typeface="Times New Roman" panose="02020603050405020304" pitchFamily="18" charset="0"/>
                <a:cs typeface="Calibri" panose="020F0502020204030204" pitchFamily="34" charset="0"/>
              </a:rPr>
              <a:t>) düşürüldüğü veya unutulduğu durumlarda kullanılan düğümdür.</a:t>
            </a:r>
            <a:endParaRPr lang="tr-TR" sz="1600" dirty="0">
              <a:latin typeface="Calibri" panose="020F0502020204030204" pitchFamily="34" charset="0"/>
            </a:endParaRPr>
          </a:p>
          <a:p>
            <a:pPr marL="342892" indent="-342892" algn="just" defTabSz="914378">
              <a:lnSpc>
                <a:spcPct val="150000"/>
              </a:lnSpc>
              <a:buFont typeface="Arial" panose="020B0604020202020204" pitchFamily="34" charset="0"/>
              <a:buChar char="•"/>
              <a:tabLst>
                <a:tab pos="2057348" algn="l"/>
              </a:tabLst>
            </a:pPr>
            <a:endParaRPr lang="tr-TR" sz="1600" dirty="0">
              <a:latin typeface="Calibri" panose="020F0502020204030204" pitchFamily="34" charset="0"/>
            </a:endParaRPr>
          </a:p>
        </p:txBody>
      </p:sp>
      <p:sp>
        <p:nvSpPr>
          <p:cNvPr id="15" name="Dikdörtgen 14">
            <a:extLst>
              <a:ext uri="{FF2B5EF4-FFF2-40B4-BE49-F238E27FC236}">
                <a16:creationId xmlns="" xmlns:a16="http://schemas.microsoft.com/office/drawing/2014/main" id="{AF701F5E-AE5E-4829-BA0F-BE77470C4E11}"/>
              </a:ext>
            </a:extLst>
          </p:cNvPr>
          <p:cNvSpPr/>
          <p:nvPr/>
        </p:nvSpPr>
        <p:spPr>
          <a:xfrm>
            <a:off x="220394" y="1136934"/>
            <a:ext cx="6941127" cy="461665"/>
          </a:xfrm>
          <a:prstGeom prst="rect">
            <a:avLst/>
          </a:prstGeom>
          <a:noFill/>
        </p:spPr>
        <p:txBody>
          <a:bodyPr wrap="square" lIns="91438" tIns="45719" rIns="91438" bIns="45719">
            <a:spAutoFit/>
          </a:bodyPr>
          <a:lstStyle/>
          <a:p>
            <a:r>
              <a:rPr lang="tr-TR" sz="2400" b="1" dirty="0">
                <a:latin typeface="Calibri" panose="020F0502020204030204" pitchFamily="34" charset="0"/>
              </a:rPr>
              <a:t>YARIM KAZIK DÜĞÜMÜ (HAREKETLİ DÜĞÜM)</a:t>
            </a:r>
            <a:endParaRPr lang="tr-TR" sz="2400" dirty="0">
              <a:ln w="0"/>
              <a:effectLst>
                <a:outerShdw blurRad="38100" dist="19050" dir="2700000" algn="tl" rotWithShape="0">
                  <a:schemeClr val="dk1">
                    <a:alpha val="40000"/>
                  </a:schemeClr>
                </a:outerShdw>
              </a:effectLst>
              <a:latin typeface="Calibri" panose="020F0502020204030204" pitchFamily="34" charset="0"/>
            </a:endParaRPr>
          </a:p>
        </p:txBody>
      </p:sp>
      <p:sp>
        <p:nvSpPr>
          <p:cNvPr id="7" name="Metin kutusu 6"/>
          <p:cNvSpPr txBox="1"/>
          <p:nvPr/>
        </p:nvSpPr>
        <p:spPr>
          <a:xfrm>
            <a:off x="8537381" y="4795705"/>
            <a:ext cx="346366" cy="261610"/>
          </a:xfrm>
          <a:prstGeom prst="rect">
            <a:avLst/>
          </a:prstGeom>
          <a:noFill/>
        </p:spPr>
        <p:txBody>
          <a:bodyPr wrap="square" rtlCol="0">
            <a:spAutoFit/>
          </a:bodyPr>
          <a:lstStyle/>
          <a:p>
            <a:pPr algn="ctr"/>
            <a:r>
              <a:rPr lang="tr-TR" sz="1100" dirty="0" smtClean="0">
                <a:solidFill>
                  <a:schemeClr val="tx1">
                    <a:lumMod val="75000"/>
                    <a:lumOff val="25000"/>
                  </a:schemeClr>
                </a:solidFill>
                <a:latin typeface="Calibri" panose="020F0502020204030204" pitchFamily="34" charset="0"/>
                <a:cs typeface="Calibri" panose="020F0502020204030204" pitchFamily="34" charset="0"/>
              </a:rPr>
              <a:t>20</a:t>
            </a:r>
            <a:endParaRPr lang="tr-TR" sz="1100" dirty="0" smtClean="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2301082"/>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53736" y="1709670"/>
            <a:ext cx="4937760" cy="230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ctr" anchorCtr="0" compatLnSpc="1">
            <a:prstTxWarp prst="textNoShape">
              <a:avLst/>
            </a:prstTxWarp>
            <a:spAutoFit/>
          </a:bodyPr>
          <a:lstStyle>
            <a:lvl1pPr>
              <a:tabLst>
                <a:tab pos="2057400" algn="l"/>
              </a:tabLst>
              <a:defRPr>
                <a:solidFill>
                  <a:schemeClr val="tx1"/>
                </a:solidFill>
                <a:latin typeface="Arial" panose="020B0604020202020204" pitchFamily="34" charset="0"/>
              </a:defRPr>
            </a:lvl1pPr>
            <a:lvl2pPr>
              <a:tabLst>
                <a:tab pos="2057400" algn="l"/>
              </a:tabLst>
              <a:defRPr>
                <a:solidFill>
                  <a:schemeClr val="tx1"/>
                </a:solidFill>
                <a:latin typeface="Arial" panose="020B0604020202020204" pitchFamily="34" charset="0"/>
              </a:defRPr>
            </a:lvl2pPr>
            <a:lvl3pPr>
              <a:tabLst>
                <a:tab pos="2057400" algn="l"/>
              </a:tabLst>
              <a:defRPr>
                <a:solidFill>
                  <a:schemeClr val="tx1"/>
                </a:solidFill>
                <a:latin typeface="Arial" panose="020B0604020202020204" pitchFamily="34" charset="0"/>
              </a:defRPr>
            </a:lvl3pPr>
            <a:lvl4pPr>
              <a:tabLst>
                <a:tab pos="2057400" algn="l"/>
              </a:tabLst>
              <a:defRPr>
                <a:solidFill>
                  <a:schemeClr val="tx1"/>
                </a:solidFill>
                <a:latin typeface="Arial" panose="020B0604020202020204" pitchFamily="34" charset="0"/>
              </a:defRPr>
            </a:lvl4pPr>
            <a:lvl5pPr>
              <a:tabLst>
                <a:tab pos="2057400" algn="l"/>
              </a:tabLst>
              <a:defRPr>
                <a:solidFill>
                  <a:schemeClr val="tx1"/>
                </a:solidFill>
                <a:latin typeface="Arial" panose="020B0604020202020204" pitchFamily="34" charset="0"/>
              </a:defRPr>
            </a:lvl5pPr>
            <a:lvl6pPr eaLnBrk="0" fontAlgn="base" hangingPunct="0">
              <a:spcBef>
                <a:spcPct val="0"/>
              </a:spcBef>
              <a:spcAft>
                <a:spcPct val="0"/>
              </a:spcAft>
              <a:tabLst>
                <a:tab pos="2057400" algn="l"/>
              </a:tabLst>
              <a:defRPr>
                <a:solidFill>
                  <a:schemeClr val="tx1"/>
                </a:solidFill>
                <a:latin typeface="Arial" panose="020B0604020202020204" pitchFamily="34" charset="0"/>
              </a:defRPr>
            </a:lvl6pPr>
            <a:lvl7pPr eaLnBrk="0" fontAlgn="base" hangingPunct="0">
              <a:spcBef>
                <a:spcPct val="0"/>
              </a:spcBef>
              <a:spcAft>
                <a:spcPct val="0"/>
              </a:spcAft>
              <a:tabLst>
                <a:tab pos="2057400" algn="l"/>
              </a:tabLst>
              <a:defRPr>
                <a:solidFill>
                  <a:schemeClr val="tx1"/>
                </a:solidFill>
                <a:latin typeface="Arial" panose="020B0604020202020204" pitchFamily="34" charset="0"/>
              </a:defRPr>
            </a:lvl7pPr>
            <a:lvl8pPr eaLnBrk="0" fontAlgn="base" hangingPunct="0">
              <a:spcBef>
                <a:spcPct val="0"/>
              </a:spcBef>
              <a:spcAft>
                <a:spcPct val="0"/>
              </a:spcAft>
              <a:tabLst>
                <a:tab pos="2057400" algn="l"/>
              </a:tabLst>
              <a:defRPr>
                <a:solidFill>
                  <a:schemeClr val="tx1"/>
                </a:solidFill>
                <a:latin typeface="Arial" panose="020B0604020202020204" pitchFamily="34" charset="0"/>
              </a:defRPr>
            </a:lvl8pPr>
            <a:lvl9pPr eaLnBrk="0" fontAlgn="base" hangingPunct="0">
              <a:spcBef>
                <a:spcPct val="0"/>
              </a:spcBef>
              <a:spcAft>
                <a:spcPct val="0"/>
              </a:spcAft>
              <a:tabLst>
                <a:tab pos="2057400" algn="l"/>
              </a:tabLst>
              <a:defRPr>
                <a:solidFill>
                  <a:schemeClr val="tx1"/>
                </a:solidFill>
                <a:latin typeface="Arial" panose="020B0604020202020204" pitchFamily="34" charset="0"/>
              </a:defRPr>
            </a:lvl9pPr>
          </a:lstStyle>
          <a:p>
            <a:pPr marL="342892" indent="-342892" algn="just" defTabSz="914378">
              <a:lnSpc>
                <a:spcPct val="150000"/>
              </a:lnSpc>
              <a:buFont typeface="Arial" panose="020B0604020202020204" pitchFamily="34" charset="0"/>
              <a:buChar char="•"/>
              <a:tabLst>
                <a:tab pos="2057348" algn="l"/>
              </a:tabLst>
            </a:pPr>
            <a:r>
              <a:rPr lang="tr-TR" sz="1600" dirty="0">
                <a:latin typeface="Calibri" panose="020F0502020204030204" pitchFamily="34" charset="0"/>
                <a:ea typeface="Times New Roman" panose="02020603050405020304" pitchFamily="18" charset="0"/>
                <a:cs typeface="Calibri" panose="020F0502020204030204" pitchFamily="34" charset="0"/>
              </a:rPr>
              <a:t>İp sonunun veya başının emniyet kemerine bağlanmasında sıklıkla kullanılan bir düğüm tipidir.  </a:t>
            </a:r>
            <a:endParaRPr lang="tr-TR" sz="1600" dirty="0">
              <a:latin typeface="Calibri" panose="020F0502020204030204" pitchFamily="34" charset="0"/>
            </a:endParaRPr>
          </a:p>
          <a:p>
            <a:pPr marL="342892" indent="-342892" algn="just" defTabSz="914378">
              <a:lnSpc>
                <a:spcPct val="150000"/>
              </a:lnSpc>
              <a:buFont typeface="Arial" panose="020B0604020202020204" pitchFamily="34" charset="0"/>
              <a:buChar char="•"/>
              <a:tabLst>
                <a:tab pos="2057348" algn="l"/>
              </a:tabLst>
            </a:pPr>
            <a:r>
              <a:rPr lang="tr-TR" sz="1600" dirty="0">
                <a:latin typeface="Calibri" panose="020F0502020204030204" pitchFamily="34" charset="0"/>
                <a:ea typeface="Times New Roman" panose="02020603050405020304" pitchFamily="18" charset="0"/>
                <a:cs typeface="Calibri" panose="020F0502020204030204" pitchFamily="34" charset="0"/>
              </a:rPr>
              <a:t>Herhangi bir sabit göze emniyet alırken de kullanılır</a:t>
            </a:r>
            <a:r>
              <a:rPr lang="tr-TR" sz="1600" dirty="0" smtClean="0">
                <a:latin typeface="Calibri" panose="020F0502020204030204" pitchFamily="34" charset="0"/>
                <a:ea typeface="Times New Roman" panose="02020603050405020304" pitchFamily="18" charset="0"/>
                <a:cs typeface="Calibri" panose="020F0502020204030204" pitchFamily="34" charset="0"/>
              </a:rPr>
              <a:t>.</a:t>
            </a:r>
            <a:endParaRPr lang="tr-TR" sz="1600" dirty="0">
              <a:latin typeface="Calibri" panose="020F0502020204030204" pitchFamily="34" charset="0"/>
            </a:endParaRPr>
          </a:p>
          <a:p>
            <a:pPr marL="342892" indent="-342892" algn="just" defTabSz="914378">
              <a:lnSpc>
                <a:spcPct val="150000"/>
              </a:lnSpc>
              <a:buFont typeface="Arial" panose="020B0604020202020204" pitchFamily="34" charset="0"/>
              <a:buChar char="•"/>
              <a:tabLst>
                <a:tab pos="2057348" algn="l"/>
              </a:tabLst>
            </a:pPr>
            <a:r>
              <a:rPr lang="tr-TR" sz="1600" dirty="0">
                <a:latin typeface="Calibri" panose="020F0502020204030204" pitchFamily="34" charset="0"/>
                <a:ea typeface="Times New Roman" panose="02020603050405020304" pitchFamily="18" charset="0"/>
                <a:cs typeface="Calibri" panose="020F0502020204030204" pitchFamily="34" charset="0"/>
              </a:rPr>
              <a:t>Sıkışmanın fazla olacağı yerlerde çözülme kolaylığından dolayı kullanılan düğümdür.</a:t>
            </a:r>
            <a:endParaRPr lang="tr-TR" sz="1600" dirty="0">
              <a:latin typeface="Calibri" panose="020F0502020204030204" pitchFamily="34" charset="0"/>
            </a:endParaRPr>
          </a:p>
          <a:p>
            <a:pPr marL="342892" indent="-342892" algn="just" defTabSz="914378">
              <a:lnSpc>
                <a:spcPct val="150000"/>
              </a:lnSpc>
              <a:buFont typeface="Arial" panose="020B0604020202020204" pitchFamily="34" charset="0"/>
              <a:buChar char="•"/>
              <a:tabLst>
                <a:tab pos="2057348" algn="l"/>
              </a:tabLst>
            </a:pPr>
            <a:endParaRPr lang="tr-TR" sz="1600" dirty="0">
              <a:latin typeface="Calibri" panose="020F0502020204030204" pitchFamily="34" charset="0"/>
            </a:endParaRPr>
          </a:p>
        </p:txBody>
      </p:sp>
      <p:pic>
        <p:nvPicPr>
          <p:cNvPr id="12289" name="Resim 20" descr="IMG_03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8648" y="1293245"/>
            <a:ext cx="3728799" cy="338543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881063" y="1911866"/>
            <a:ext cx="184727"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tr-TR"/>
          </a:p>
        </p:txBody>
      </p:sp>
      <p:sp>
        <p:nvSpPr>
          <p:cNvPr id="11" name="Dikdörtgen 10">
            <a:extLst>
              <a:ext uri="{FF2B5EF4-FFF2-40B4-BE49-F238E27FC236}">
                <a16:creationId xmlns="" xmlns:a16="http://schemas.microsoft.com/office/drawing/2014/main" id="{AF701F5E-AE5E-4829-BA0F-BE77470C4E11}"/>
              </a:ext>
            </a:extLst>
          </p:cNvPr>
          <p:cNvSpPr/>
          <p:nvPr/>
        </p:nvSpPr>
        <p:spPr>
          <a:xfrm>
            <a:off x="199294" y="1166454"/>
            <a:ext cx="6941127" cy="461665"/>
          </a:xfrm>
          <a:prstGeom prst="rect">
            <a:avLst/>
          </a:prstGeom>
          <a:noFill/>
        </p:spPr>
        <p:txBody>
          <a:bodyPr wrap="square" lIns="91438" tIns="45719" rIns="91438" bIns="45719">
            <a:spAutoFit/>
          </a:bodyPr>
          <a:lstStyle/>
          <a:p>
            <a:r>
              <a:rPr lang="tr-TR" sz="2400" b="1" dirty="0">
                <a:latin typeface="Calibri" panose="020F0502020204030204" pitchFamily="34" charset="0"/>
              </a:rPr>
              <a:t>DOKUZLU DÜĞÜM</a:t>
            </a:r>
            <a:endParaRPr lang="tr-TR" sz="2400" dirty="0">
              <a:ln w="0"/>
              <a:effectLst>
                <a:outerShdw blurRad="38100" dist="19050" dir="2700000" algn="tl" rotWithShape="0">
                  <a:schemeClr val="dk1">
                    <a:alpha val="40000"/>
                  </a:schemeClr>
                </a:outerShdw>
              </a:effectLst>
              <a:latin typeface="Calibri" panose="020F0502020204030204" pitchFamily="34" charset="0"/>
            </a:endParaRPr>
          </a:p>
        </p:txBody>
      </p:sp>
      <p:sp>
        <p:nvSpPr>
          <p:cNvPr id="6" name="Metin kutusu 5"/>
          <p:cNvSpPr txBox="1"/>
          <p:nvPr/>
        </p:nvSpPr>
        <p:spPr>
          <a:xfrm>
            <a:off x="8537381" y="4795705"/>
            <a:ext cx="346366" cy="261610"/>
          </a:xfrm>
          <a:prstGeom prst="rect">
            <a:avLst/>
          </a:prstGeom>
          <a:noFill/>
        </p:spPr>
        <p:txBody>
          <a:bodyPr wrap="square" rtlCol="0">
            <a:spAutoFit/>
          </a:bodyPr>
          <a:lstStyle/>
          <a:p>
            <a:pPr algn="ctr"/>
            <a:r>
              <a:rPr lang="tr-TR" sz="1100" dirty="0" smtClean="0">
                <a:solidFill>
                  <a:schemeClr val="tx1">
                    <a:lumMod val="75000"/>
                    <a:lumOff val="25000"/>
                  </a:schemeClr>
                </a:solidFill>
                <a:latin typeface="Calibri" panose="020F0502020204030204" pitchFamily="34" charset="0"/>
                <a:cs typeface="Calibri" panose="020F0502020204030204" pitchFamily="34" charset="0"/>
              </a:rPr>
              <a:t>21</a:t>
            </a:r>
            <a:endParaRPr lang="tr-TR" sz="1100" dirty="0" smtClean="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9996640"/>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21920" y="1841183"/>
            <a:ext cx="4386503" cy="135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ctr" anchorCtr="0" compatLnSpc="1">
            <a:prstTxWarp prst="textNoShape">
              <a:avLst/>
            </a:prstTxWarp>
            <a:spAutoFit/>
          </a:bodyPr>
          <a:lstStyle/>
          <a:p>
            <a:pPr marL="342892" indent="-342892" algn="just" defTabSz="914378">
              <a:buFont typeface="Arial" panose="020B0604020202020204" pitchFamily="34" charset="0"/>
              <a:buChar char="•"/>
            </a:pPr>
            <a:r>
              <a:rPr lang="tr-TR" sz="1600" dirty="0">
                <a:latin typeface="Calibri" panose="020F0502020204030204" pitchFamily="34" charset="0"/>
                <a:ea typeface="Times New Roman" panose="02020603050405020304" pitchFamily="18" charset="0"/>
                <a:cs typeface="Calibri" panose="020F0502020204030204" pitchFamily="34" charset="0"/>
              </a:rPr>
              <a:t>Basit ve hızlı şekilde atılabilen bir düğümdür.</a:t>
            </a:r>
          </a:p>
          <a:p>
            <a:pPr marL="342892" indent="-342892" algn="just" defTabSz="914378">
              <a:buFont typeface="Arial" panose="020B0604020202020204" pitchFamily="34" charset="0"/>
              <a:buChar char="•"/>
            </a:pPr>
            <a:endParaRPr lang="tr-TR" sz="1600" dirty="0">
              <a:latin typeface="Calibri" panose="020F0502020204030204" pitchFamily="34" charset="0"/>
            </a:endParaRPr>
          </a:p>
          <a:p>
            <a:pPr marL="342892" indent="-342892" algn="just" defTabSz="914378">
              <a:buFont typeface="Arial" panose="020B0604020202020204" pitchFamily="34" charset="0"/>
              <a:buChar char="•"/>
            </a:pPr>
            <a:r>
              <a:rPr lang="tr-TR" sz="1600" dirty="0">
                <a:latin typeface="Calibri" panose="020F0502020204030204" pitchFamily="34" charset="0"/>
                <a:ea typeface="Times New Roman" panose="02020603050405020304" pitchFamily="18" charset="0"/>
                <a:cs typeface="Calibri" panose="020F0502020204030204" pitchFamily="34" charset="0"/>
              </a:rPr>
              <a:t>Yüksüz iken gevşeyebilen bu düğüm emniyet amaçlı kullanılırken iyice sıkıştırılmalıdır.</a:t>
            </a:r>
            <a:endParaRPr lang="tr-TR" sz="1600" dirty="0">
              <a:latin typeface="Calibri" panose="020F0502020204030204" pitchFamily="34" charset="0"/>
            </a:endParaRPr>
          </a:p>
          <a:p>
            <a:pPr marL="342892" indent="-342892" algn="just" defTabSz="914378">
              <a:buFont typeface="Arial" panose="020B0604020202020204" pitchFamily="34" charset="0"/>
              <a:buChar char="•"/>
            </a:pPr>
            <a:endParaRPr lang="tr-TR" sz="1600" dirty="0">
              <a:latin typeface="Calibri" panose="020F0502020204030204" pitchFamily="34" charset="0"/>
            </a:endParaRPr>
          </a:p>
        </p:txBody>
      </p:sp>
      <p:pic>
        <p:nvPicPr>
          <p:cNvPr id="11265" name="Resim 19" descr="IMG_0324"/>
          <p:cNvPicPr>
            <a:picLocks noChangeAspect="1" noChangeArrowheads="1"/>
          </p:cNvPicPr>
          <p:nvPr/>
        </p:nvPicPr>
        <p:blipFill>
          <a:blip r:embed="rId2">
            <a:extLst>
              <a:ext uri="{28A0092B-C50C-407E-A947-70E740481C1C}">
                <a14:useLocalDpi xmlns:a14="http://schemas.microsoft.com/office/drawing/2010/main" val="0"/>
              </a:ext>
            </a:extLst>
          </a:blip>
          <a:srcRect t="23595" r="14304" b="14877"/>
          <a:stretch>
            <a:fillRect/>
          </a:stretch>
        </p:blipFill>
        <p:spPr bwMode="auto">
          <a:xfrm>
            <a:off x="4508423" y="1242625"/>
            <a:ext cx="4105444" cy="304172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840260" y="2148961"/>
            <a:ext cx="184727"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tr-TR"/>
          </a:p>
        </p:txBody>
      </p:sp>
      <p:sp>
        <p:nvSpPr>
          <p:cNvPr id="11" name="Dikdörtgen 10">
            <a:extLst>
              <a:ext uri="{FF2B5EF4-FFF2-40B4-BE49-F238E27FC236}">
                <a16:creationId xmlns="" xmlns:a16="http://schemas.microsoft.com/office/drawing/2014/main" id="{AF701F5E-AE5E-4829-BA0F-BE77470C4E11}"/>
              </a:ext>
            </a:extLst>
          </p:cNvPr>
          <p:cNvSpPr/>
          <p:nvPr/>
        </p:nvSpPr>
        <p:spPr>
          <a:xfrm>
            <a:off x="121920" y="1241460"/>
            <a:ext cx="6941127" cy="461665"/>
          </a:xfrm>
          <a:prstGeom prst="rect">
            <a:avLst/>
          </a:prstGeom>
          <a:noFill/>
        </p:spPr>
        <p:txBody>
          <a:bodyPr wrap="square" lIns="91438" tIns="45719" rIns="91438" bIns="45719">
            <a:spAutoFit/>
          </a:bodyPr>
          <a:lstStyle/>
          <a:p>
            <a:r>
              <a:rPr lang="tr-TR" sz="2400" b="1" dirty="0">
                <a:latin typeface="Calibri" panose="020F0502020204030204" pitchFamily="34" charset="0"/>
              </a:rPr>
              <a:t>ÜZENGİ DÜĞÜMÜ</a:t>
            </a:r>
            <a:endParaRPr lang="tr-TR" sz="2400" dirty="0">
              <a:ln w="0"/>
              <a:effectLst>
                <a:outerShdw blurRad="38100" dist="19050" dir="2700000" algn="tl" rotWithShape="0">
                  <a:schemeClr val="dk1">
                    <a:alpha val="40000"/>
                  </a:schemeClr>
                </a:outerShdw>
              </a:effectLst>
              <a:latin typeface="Calibri" panose="020F0502020204030204" pitchFamily="34" charset="0"/>
            </a:endParaRPr>
          </a:p>
        </p:txBody>
      </p:sp>
      <p:sp>
        <p:nvSpPr>
          <p:cNvPr id="6" name="Metin kutusu 5"/>
          <p:cNvSpPr txBox="1"/>
          <p:nvPr/>
        </p:nvSpPr>
        <p:spPr>
          <a:xfrm>
            <a:off x="8537381" y="4795705"/>
            <a:ext cx="346366" cy="261610"/>
          </a:xfrm>
          <a:prstGeom prst="rect">
            <a:avLst/>
          </a:prstGeom>
          <a:noFill/>
        </p:spPr>
        <p:txBody>
          <a:bodyPr wrap="square" rtlCol="0">
            <a:spAutoFit/>
          </a:bodyPr>
          <a:lstStyle/>
          <a:p>
            <a:pPr algn="ctr"/>
            <a:r>
              <a:rPr lang="tr-TR" sz="1100" dirty="0" smtClean="0">
                <a:solidFill>
                  <a:schemeClr val="tx1">
                    <a:lumMod val="75000"/>
                    <a:lumOff val="25000"/>
                  </a:schemeClr>
                </a:solidFill>
                <a:latin typeface="Calibri" panose="020F0502020204030204" pitchFamily="34" charset="0"/>
                <a:cs typeface="Calibri" panose="020F0502020204030204" pitchFamily="34" charset="0"/>
              </a:rPr>
              <a:t>22</a:t>
            </a:r>
            <a:endParaRPr lang="tr-TR" sz="1100" dirty="0" smtClean="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9649231"/>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21920" y="1703819"/>
            <a:ext cx="5195668" cy="267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ctr" anchorCtr="0" compatLnSpc="1">
            <a:prstTxWarp prst="textNoShape">
              <a:avLst/>
            </a:prstTxWarp>
            <a:spAutoFit/>
          </a:bodyPr>
          <a:lstStyle/>
          <a:p>
            <a:pPr marL="342892" indent="-342892" algn="just" defTabSz="914378">
              <a:lnSpc>
                <a:spcPct val="150000"/>
              </a:lnSpc>
              <a:buFont typeface="Arial" panose="020B0604020202020204" pitchFamily="34" charset="0"/>
              <a:buChar char="•"/>
            </a:pPr>
            <a:r>
              <a:rPr lang="tr-TR" sz="1600" dirty="0">
                <a:latin typeface="Calibri" panose="020F0502020204030204" pitchFamily="34" charset="0"/>
                <a:ea typeface="Times New Roman" panose="02020603050405020304" pitchFamily="18" charset="0"/>
                <a:cs typeface="Calibri" panose="020F0502020204030204" pitchFamily="34" charset="0"/>
              </a:rPr>
              <a:t>Yay düğümü tekli, çiftli ve üçlü yay düğümü olarak 3 çeşittir</a:t>
            </a:r>
            <a:r>
              <a:rPr lang="tr-TR" sz="1600" dirty="0" smtClean="0">
                <a:latin typeface="Calibri" panose="020F0502020204030204" pitchFamily="34" charset="0"/>
                <a:ea typeface="Times New Roman" panose="02020603050405020304" pitchFamily="18" charset="0"/>
                <a:cs typeface="Calibri" panose="020F0502020204030204" pitchFamily="34" charset="0"/>
              </a:rPr>
              <a:t>.</a:t>
            </a:r>
            <a:endParaRPr lang="tr-TR" sz="1600" dirty="0">
              <a:latin typeface="Calibri" panose="020F0502020204030204" pitchFamily="34" charset="0"/>
            </a:endParaRPr>
          </a:p>
          <a:p>
            <a:pPr marL="342892" indent="-342892" algn="just" defTabSz="914378">
              <a:lnSpc>
                <a:spcPct val="150000"/>
              </a:lnSpc>
              <a:buFont typeface="Arial" panose="020B0604020202020204" pitchFamily="34" charset="0"/>
              <a:buChar char="•"/>
            </a:pPr>
            <a:r>
              <a:rPr lang="tr-TR" sz="1600" dirty="0">
                <a:latin typeface="Calibri" panose="020F0502020204030204" pitchFamily="34" charset="0"/>
                <a:ea typeface="Times New Roman" panose="02020603050405020304" pitchFamily="18" charset="0"/>
                <a:cs typeface="Calibri" panose="020F0502020204030204" pitchFamily="34" charset="0"/>
              </a:rPr>
              <a:t>Bir ipin sonunda kaymayan bir düğüm meydana getirir</a:t>
            </a:r>
            <a:r>
              <a:rPr lang="tr-TR" sz="1600" dirty="0" smtClean="0">
                <a:latin typeface="Calibri" panose="020F0502020204030204" pitchFamily="34" charset="0"/>
                <a:ea typeface="Times New Roman" panose="02020603050405020304" pitchFamily="18" charset="0"/>
                <a:cs typeface="Calibri" panose="020F0502020204030204" pitchFamily="34" charset="0"/>
              </a:rPr>
              <a:t>,</a:t>
            </a:r>
            <a:endParaRPr lang="tr-TR" sz="1600" dirty="0">
              <a:latin typeface="Calibri" panose="020F0502020204030204" pitchFamily="34" charset="0"/>
            </a:endParaRPr>
          </a:p>
          <a:p>
            <a:pPr marL="342892" indent="-342892" algn="just" defTabSz="914378">
              <a:lnSpc>
                <a:spcPct val="150000"/>
              </a:lnSpc>
              <a:buFont typeface="Arial" panose="020B0604020202020204" pitchFamily="34" charset="0"/>
              <a:buChar char="•"/>
            </a:pPr>
            <a:r>
              <a:rPr lang="tr-TR" sz="1600" dirty="0">
                <a:latin typeface="Calibri" panose="020F0502020204030204" pitchFamily="34" charset="0"/>
                <a:ea typeface="Times New Roman" panose="02020603050405020304" pitchFamily="18" charset="0"/>
                <a:cs typeface="Calibri" panose="020F0502020204030204" pitchFamily="34" charset="0"/>
              </a:rPr>
              <a:t>Yaralıları sedye ile indirme ve çıkarmada kullanılır</a:t>
            </a:r>
            <a:r>
              <a:rPr lang="tr-TR" sz="1600" dirty="0" smtClean="0">
                <a:latin typeface="Calibri" panose="020F0502020204030204" pitchFamily="34" charset="0"/>
                <a:ea typeface="Times New Roman" panose="02020603050405020304" pitchFamily="18" charset="0"/>
                <a:cs typeface="Calibri" panose="020F0502020204030204" pitchFamily="34" charset="0"/>
              </a:rPr>
              <a:t>,</a:t>
            </a:r>
            <a:endParaRPr lang="tr-TR" sz="1600" dirty="0">
              <a:latin typeface="Calibri" panose="020F0502020204030204" pitchFamily="34" charset="0"/>
            </a:endParaRPr>
          </a:p>
          <a:p>
            <a:pPr marL="342892" indent="-342892" algn="just" defTabSz="914378">
              <a:lnSpc>
                <a:spcPct val="150000"/>
              </a:lnSpc>
              <a:buFont typeface="Arial" panose="020B0604020202020204" pitchFamily="34" charset="0"/>
              <a:buChar char="•"/>
            </a:pPr>
            <a:r>
              <a:rPr lang="tr-TR" sz="1600" dirty="0">
                <a:latin typeface="Calibri" panose="020F0502020204030204" pitchFamily="34" charset="0"/>
                <a:ea typeface="Times New Roman" panose="02020603050405020304" pitchFamily="18" charset="0"/>
                <a:cs typeface="Calibri" panose="020F0502020204030204" pitchFamily="34" charset="0"/>
              </a:rPr>
              <a:t>Kurtarma çalışmalarında </a:t>
            </a:r>
            <a:r>
              <a:rPr lang="tr-TR" sz="1600" dirty="0" err="1">
                <a:latin typeface="Calibri" panose="020F0502020204030204" pitchFamily="34" charset="0"/>
                <a:ea typeface="Times New Roman" panose="02020603050405020304" pitchFamily="18" charset="0"/>
                <a:cs typeface="Calibri" panose="020F0502020204030204" pitchFamily="34" charset="0"/>
              </a:rPr>
              <a:t>kurtarmacılar</a:t>
            </a:r>
            <a:r>
              <a:rPr lang="tr-TR" sz="1600" dirty="0">
                <a:latin typeface="Calibri" panose="020F0502020204030204" pitchFamily="34" charset="0"/>
                <a:ea typeface="Times New Roman" panose="02020603050405020304" pitchFamily="18" charset="0"/>
                <a:cs typeface="Calibri" panose="020F0502020204030204" pitchFamily="34" charset="0"/>
              </a:rPr>
              <a:t> bu düğümü kılavuz ip düğümü olarak kullanırlar.</a:t>
            </a:r>
            <a:endParaRPr lang="tr-TR" sz="1600" dirty="0">
              <a:latin typeface="Calibri" panose="020F0502020204030204" pitchFamily="34" charset="0"/>
            </a:endParaRPr>
          </a:p>
          <a:p>
            <a:pPr marL="342892" indent="-342892" algn="just" defTabSz="914378">
              <a:lnSpc>
                <a:spcPct val="150000"/>
              </a:lnSpc>
              <a:buFont typeface="Arial" panose="020B0604020202020204" pitchFamily="34" charset="0"/>
              <a:buChar char="•"/>
            </a:pPr>
            <a:endParaRPr lang="tr-TR" sz="1600" dirty="0">
              <a:latin typeface="Calibri" panose="020F0502020204030204" pitchFamily="34" charset="0"/>
            </a:endParaRPr>
          </a:p>
        </p:txBody>
      </p:sp>
      <p:pic>
        <p:nvPicPr>
          <p:cNvPr id="10241" name="Resim 16" descr="IMG_0323"/>
          <p:cNvPicPr>
            <a:picLocks noChangeAspect="1" noChangeArrowheads="1"/>
          </p:cNvPicPr>
          <p:nvPr/>
        </p:nvPicPr>
        <p:blipFill>
          <a:blip r:embed="rId2">
            <a:extLst>
              <a:ext uri="{28A0092B-C50C-407E-A947-70E740481C1C}">
                <a14:useLocalDpi xmlns:a14="http://schemas.microsoft.com/office/drawing/2010/main" val="0"/>
              </a:ext>
            </a:extLst>
          </a:blip>
          <a:srcRect t="4727" b="25760"/>
          <a:stretch>
            <a:fillRect/>
          </a:stretch>
        </p:blipFill>
        <p:spPr bwMode="auto">
          <a:xfrm>
            <a:off x="5370018" y="1595605"/>
            <a:ext cx="3558241" cy="268683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1079157" y="2233141"/>
            <a:ext cx="184727"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tr-TR"/>
          </a:p>
        </p:txBody>
      </p:sp>
      <p:sp>
        <p:nvSpPr>
          <p:cNvPr id="11" name="Dikdörtgen 10">
            <a:extLst>
              <a:ext uri="{FF2B5EF4-FFF2-40B4-BE49-F238E27FC236}">
                <a16:creationId xmlns="" xmlns:a16="http://schemas.microsoft.com/office/drawing/2014/main" id="{AF701F5E-AE5E-4829-BA0F-BE77470C4E11}"/>
              </a:ext>
            </a:extLst>
          </p:cNvPr>
          <p:cNvSpPr/>
          <p:nvPr/>
        </p:nvSpPr>
        <p:spPr>
          <a:xfrm>
            <a:off x="121921" y="1133940"/>
            <a:ext cx="6941127" cy="461665"/>
          </a:xfrm>
          <a:prstGeom prst="rect">
            <a:avLst/>
          </a:prstGeom>
          <a:noFill/>
        </p:spPr>
        <p:txBody>
          <a:bodyPr wrap="square" lIns="91438" tIns="45719" rIns="91438" bIns="45719">
            <a:spAutoFit/>
          </a:bodyPr>
          <a:lstStyle/>
          <a:p>
            <a:r>
              <a:rPr lang="tr-TR" sz="2400" b="1" dirty="0">
                <a:latin typeface="Calibri" panose="020F0502020204030204" pitchFamily="34" charset="0"/>
              </a:rPr>
              <a:t>YAY (İZBARÇO – GÖĞÜS) DÜĞÜMÜ</a:t>
            </a:r>
            <a:endParaRPr lang="tr-TR" sz="2400" dirty="0">
              <a:ln w="0"/>
              <a:effectLst>
                <a:outerShdw blurRad="38100" dist="19050" dir="2700000" algn="tl" rotWithShape="0">
                  <a:schemeClr val="dk1">
                    <a:alpha val="40000"/>
                  </a:schemeClr>
                </a:outerShdw>
              </a:effectLst>
              <a:latin typeface="Calibri" panose="020F0502020204030204" pitchFamily="34" charset="0"/>
            </a:endParaRPr>
          </a:p>
        </p:txBody>
      </p:sp>
      <p:sp>
        <p:nvSpPr>
          <p:cNvPr id="6" name="Metin kutusu 5"/>
          <p:cNvSpPr txBox="1"/>
          <p:nvPr/>
        </p:nvSpPr>
        <p:spPr>
          <a:xfrm>
            <a:off x="8537381" y="4795705"/>
            <a:ext cx="346366" cy="261610"/>
          </a:xfrm>
          <a:prstGeom prst="rect">
            <a:avLst/>
          </a:prstGeom>
          <a:noFill/>
        </p:spPr>
        <p:txBody>
          <a:bodyPr wrap="square" rtlCol="0">
            <a:spAutoFit/>
          </a:bodyPr>
          <a:lstStyle/>
          <a:p>
            <a:pPr algn="ctr"/>
            <a:r>
              <a:rPr lang="tr-TR" sz="1100" dirty="0" smtClean="0">
                <a:solidFill>
                  <a:schemeClr val="tx1">
                    <a:lumMod val="75000"/>
                    <a:lumOff val="25000"/>
                  </a:schemeClr>
                </a:solidFill>
                <a:latin typeface="Calibri" panose="020F0502020204030204" pitchFamily="34" charset="0"/>
                <a:cs typeface="Calibri" panose="020F0502020204030204" pitchFamily="34" charset="0"/>
              </a:rPr>
              <a:t>23</a:t>
            </a:r>
            <a:endParaRPr lang="tr-TR" sz="1100" dirty="0" smtClean="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952025"/>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21921" y="1783613"/>
            <a:ext cx="4677855" cy="3139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ctr" anchorCtr="0" compatLnSpc="1">
            <a:prstTxWarp prst="textNoShape">
              <a:avLst/>
            </a:prstTxWarp>
            <a:spAutoFit/>
          </a:bodyPr>
          <a:lstStyle/>
          <a:p>
            <a:pPr marL="342892" indent="-342892" algn="just" defTabSz="914378">
              <a:lnSpc>
                <a:spcPct val="150000"/>
              </a:lnSpc>
              <a:buFont typeface="Arial" panose="020B0604020202020204" pitchFamily="34" charset="0"/>
              <a:buChar char="•"/>
            </a:pPr>
            <a:r>
              <a:rPr lang="tr-TR" sz="1600" dirty="0">
                <a:latin typeface="Calibri" panose="020F0502020204030204" pitchFamily="34" charset="0"/>
                <a:ea typeface="Times New Roman" panose="02020603050405020304" pitchFamily="18" charset="0"/>
                <a:cs typeface="Calibri" panose="020F0502020204030204" pitchFamily="34" charset="0"/>
              </a:rPr>
              <a:t>Tırmanış veya inişte emniyet için kilit amaçlı kullanılan, ana ip üzerinde istenildiğinde kayan veya sabitlenen temel düğümdür</a:t>
            </a:r>
            <a:r>
              <a:rPr lang="tr-TR" sz="1600" dirty="0" smtClean="0">
                <a:latin typeface="Calibri" panose="020F0502020204030204" pitchFamily="34" charset="0"/>
                <a:ea typeface="Times New Roman" panose="02020603050405020304" pitchFamily="18" charset="0"/>
                <a:cs typeface="Calibri" panose="020F0502020204030204" pitchFamily="34" charset="0"/>
              </a:rPr>
              <a:t>.</a:t>
            </a:r>
            <a:endParaRPr lang="tr-TR" sz="1600" dirty="0">
              <a:latin typeface="Calibri" panose="020F0502020204030204" pitchFamily="34" charset="0"/>
            </a:endParaRPr>
          </a:p>
          <a:p>
            <a:pPr marL="342892" indent="-342892" algn="just" defTabSz="914378">
              <a:lnSpc>
                <a:spcPct val="150000"/>
              </a:lnSpc>
              <a:buFont typeface="Arial" panose="020B0604020202020204" pitchFamily="34" charset="0"/>
              <a:buChar char="•"/>
            </a:pPr>
            <a:r>
              <a:rPr lang="tr-TR" sz="1600" dirty="0">
                <a:latin typeface="Calibri" panose="020F0502020204030204" pitchFamily="34" charset="0"/>
                <a:ea typeface="Times New Roman" panose="02020603050405020304" pitchFamily="18" charset="0"/>
                <a:cs typeface="Calibri" panose="020F0502020204030204" pitchFamily="34" charset="0"/>
              </a:rPr>
              <a:t>Yardımcı ipe balıkçı düğümüyle bir halka oluşturulur ve bu halka ana ip üzerinde resimde gösterildiği şekilde dolanarak </a:t>
            </a:r>
            <a:r>
              <a:rPr lang="tr-TR" sz="1600" dirty="0" err="1">
                <a:latin typeface="Calibri" panose="020F0502020204030204" pitchFamily="34" charset="0"/>
                <a:ea typeface="Times New Roman" panose="02020603050405020304" pitchFamily="18" charset="0"/>
                <a:cs typeface="Calibri" panose="020F0502020204030204" pitchFamily="34" charset="0"/>
              </a:rPr>
              <a:t>pursik</a:t>
            </a:r>
            <a:r>
              <a:rPr lang="tr-TR" sz="1600" dirty="0">
                <a:latin typeface="Calibri" panose="020F0502020204030204" pitchFamily="34" charset="0"/>
                <a:ea typeface="Times New Roman" panose="02020603050405020304" pitchFamily="18" charset="0"/>
                <a:cs typeface="Calibri" panose="020F0502020204030204" pitchFamily="34" charset="0"/>
              </a:rPr>
              <a:t> düğümü elde edilir.</a:t>
            </a:r>
            <a:endParaRPr lang="tr-TR" sz="1600" dirty="0">
              <a:latin typeface="Calibri" panose="020F0502020204030204" pitchFamily="34" charset="0"/>
            </a:endParaRPr>
          </a:p>
          <a:p>
            <a:pPr marL="457189" indent="-457189" algn="just" defTabSz="914378">
              <a:lnSpc>
                <a:spcPct val="150000"/>
              </a:lnSpc>
              <a:buFont typeface="Arial" panose="020B0604020202020204" pitchFamily="34" charset="0"/>
              <a:buChar char="•"/>
            </a:pPr>
            <a:endParaRPr lang="tr-TR" sz="2000" dirty="0">
              <a:latin typeface="Calibri" panose="020F0502020204030204" pitchFamily="34" charset="0"/>
            </a:endParaRPr>
          </a:p>
        </p:txBody>
      </p:sp>
      <p:pic>
        <p:nvPicPr>
          <p:cNvPr id="9217" name="Resim 72721" descr="85"/>
          <p:cNvPicPr>
            <a:picLocks noChangeAspect="1" noChangeArrowheads="1"/>
          </p:cNvPicPr>
          <p:nvPr/>
        </p:nvPicPr>
        <p:blipFill>
          <a:blip r:embed="rId2">
            <a:extLst>
              <a:ext uri="{28A0092B-C50C-407E-A947-70E740481C1C}">
                <a14:useLocalDpi xmlns:a14="http://schemas.microsoft.com/office/drawing/2010/main" val="0"/>
              </a:ext>
            </a:extLst>
          </a:blip>
          <a:srcRect l="-156" t="7863" r="327"/>
          <a:stretch>
            <a:fillRect/>
          </a:stretch>
        </p:blipFill>
        <p:spPr bwMode="auto">
          <a:xfrm>
            <a:off x="4799776" y="1726761"/>
            <a:ext cx="4149896" cy="185464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700216" y="1869562"/>
            <a:ext cx="184727"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tr-TR"/>
          </a:p>
        </p:txBody>
      </p:sp>
      <p:sp>
        <p:nvSpPr>
          <p:cNvPr id="11" name="Dikdörtgen 10">
            <a:extLst>
              <a:ext uri="{FF2B5EF4-FFF2-40B4-BE49-F238E27FC236}">
                <a16:creationId xmlns="" xmlns:a16="http://schemas.microsoft.com/office/drawing/2014/main" id="{AF701F5E-AE5E-4829-BA0F-BE77470C4E11}"/>
              </a:ext>
            </a:extLst>
          </p:cNvPr>
          <p:cNvSpPr/>
          <p:nvPr/>
        </p:nvSpPr>
        <p:spPr>
          <a:xfrm>
            <a:off x="255564" y="1082048"/>
            <a:ext cx="6941127" cy="461665"/>
          </a:xfrm>
          <a:prstGeom prst="rect">
            <a:avLst/>
          </a:prstGeom>
          <a:noFill/>
        </p:spPr>
        <p:txBody>
          <a:bodyPr wrap="square" lIns="91438" tIns="45719" rIns="91438" bIns="45719">
            <a:spAutoFit/>
          </a:bodyPr>
          <a:lstStyle/>
          <a:p>
            <a:r>
              <a:rPr lang="tr-TR" sz="2400" b="1" dirty="0" smtClean="0">
                <a:latin typeface="Calibri" panose="020F0502020204030204" pitchFamily="34" charset="0"/>
              </a:rPr>
              <a:t>PURSİK </a:t>
            </a:r>
            <a:r>
              <a:rPr lang="tr-TR" sz="2400" b="1" dirty="0">
                <a:latin typeface="Calibri" panose="020F0502020204030204" pitchFamily="34" charset="0"/>
              </a:rPr>
              <a:t>DÜĞÜMÜ (HAREKETLİ DÜĞÜM)</a:t>
            </a:r>
            <a:endParaRPr lang="tr-TR" sz="2400" dirty="0">
              <a:ln w="0"/>
              <a:effectLst>
                <a:outerShdw blurRad="38100" dist="19050" dir="2700000" algn="tl" rotWithShape="0">
                  <a:schemeClr val="dk1">
                    <a:alpha val="40000"/>
                  </a:schemeClr>
                </a:outerShdw>
              </a:effectLst>
              <a:latin typeface="Calibri" panose="020F0502020204030204" pitchFamily="34" charset="0"/>
            </a:endParaRPr>
          </a:p>
        </p:txBody>
      </p:sp>
      <p:sp>
        <p:nvSpPr>
          <p:cNvPr id="6" name="Metin kutusu 5"/>
          <p:cNvSpPr txBox="1"/>
          <p:nvPr/>
        </p:nvSpPr>
        <p:spPr>
          <a:xfrm>
            <a:off x="8537381" y="4795705"/>
            <a:ext cx="346366" cy="261610"/>
          </a:xfrm>
          <a:prstGeom prst="rect">
            <a:avLst/>
          </a:prstGeom>
          <a:noFill/>
        </p:spPr>
        <p:txBody>
          <a:bodyPr wrap="square" rtlCol="0">
            <a:spAutoFit/>
          </a:bodyPr>
          <a:lstStyle/>
          <a:p>
            <a:pPr algn="ctr"/>
            <a:r>
              <a:rPr lang="tr-TR" sz="1100" dirty="0" smtClean="0">
                <a:solidFill>
                  <a:schemeClr val="tx1">
                    <a:lumMod val="75000"/>
                    <a:lumOff val="25000"/>
                  </a:schemeClr>
                </a:solidFill>
                <a:latin typeface="Calibri" panose="020F0502020204030204" pitchFamily="34" charset="0"/>
                <a:cs typeface="Calibri" panose="020F0502020204030204" pitchFamily="34" charset="0"/>
              </a:rPr>
              <a:t>24</a:t>
            </a:r>
            <a:endParaRPr lang="tr-TR" sz="1100" dirty="0" smtClean="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375160"/>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3" name="Resim 72722" descr="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2377" r="1201" b="8739"/>
          <a:stretch>
            <a:fillRect/>
          </a:stretch>
        </p:blipFill>
        <p:spPr bwMode="auto">
          <a:xfrm>
            <a:off x="4793568" y="2272462"/>
            <a:ext cx="2940844" cy="2454829"/>
          </a:xfrm>
          <a:prstGeom prst="rect">
            <a:avLst/>
          </a:prstGeom>
          <a:noFill/>
          <a:extLst>
            <a:ext uri="{909E8E84-426E-40DD-AFC4-6F175D3DCCD1}">
              <a14:hiddenFill xmlns:a14="http://schemas.microsoft.com/office/drawing/2010/main">
                <a:solidFill>
                  <a:srgbClr val="FFFFFF"/>
                </a:solidFill>
              </a14:hiddenFill>
            </a:ext>
          </a:extLst>
        </p:spPr>
      </p:pic>
      <p:pic>
        <p:nvPicPr>
          <p:cNvPr id="8194" name="Resim 17" descr="image1"/>
          <p:cNvPicPr>
            <a:picLocks noChangeAspect="1" noChangeArrowheads="1"/>
          </p:cNvPicPr>
          <p:nvPr/>
        </p:nvPicPr>
        <p:blipFill>
          <a:blip r:embed="rId4">
            <a:extLst>
              <a:ext uri="{28A0092B-C50C-407E-A947-70E740481C1C}">
                <a14:useLocalDpi xmlns:a14="http://schemas.microsoft.com/office/drawing/2010/main" val="0"/>
              </a:ext>
            </a:extLst>
          </a:blip>
          <a:srcRect l="11803" t="15340" r="5577" b="3522"/>
          <a:stretch>
            <a:fillRect/>
          </a:stretch>
        </p:blipFill>
        <p:spPr bwMode="auto">
          <a:xfrm>
            <a:off x="1220389" y="2272462"/>
            <a:ext cx="3321527" cy="25262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21920" y="1400945"/>
            <a:ext cx="8427720" cy="1200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ctr" anchorCtr="0" compatLnSpc="1">
            <a:prstTxWarp prst="textNoShape">
              <a:avLst/>
            </a:prstTxWarp>
            <a:spAutoFit/>
          </a:bodyPr>
          <a:lstStyle/>
          <a:p>
            <a:pPr marL="285743" indent="-285743" algn="just" defTabSz="914378">
              <a:lnSpc>
                <a:spcPct val="150000"/>
              </a:lnSpc>
              <a:buFont typeface="Arial" panose="020B0604020202020204" pitchFamily="34" charset="0"/>
              <a:buChar char="•"/>
            </a:pPr>
            <a:r>
              <a:rPr lang="tr-TR" sz="1600" dirty="0">
                <a:latin typeface="Calibri" panose="020F0502020204030204" pitchFamily="34" charset="0"/>
                <a:ea typeface="Times New Roman" panose="02020603050405020304" pitchFamily="18" charset="0"/>
                <a:cs typeface="Calibri" panose="020F0502020204030204" pitchFamily="34" charset="0"/>
              </a:rPr>
              <a:t>İki perlonu bir birine bağlamada kullanılır</a:t>
            </a:r>
            <a:r>
              <a:rPr lang="tr-TR" sz="1600" dirty="0" smtClean="0">
                <a:latin typeface="Calibri" panose="020F0502020204030204" pitchFamily="34" charset="0"/>
                <a:ea typeface="Times New Roman" panose="02020603050405020304" pitchFamily="18" charset="0"/>
                <a:cs typeface="Calibri" panose="020F0502020204030204" pitchFamily="34" charset="0"/>
              </a:rPr>
              <a:t>.</a:t>
            </a:r>
            <a:endParaRPr lang="tr-TR" sz="1600" dirty="0">
              <a:latin typeface="Calibri" panose="020F0502020204030204" pitchFamily="34" charset="0"/>
            </a:endParaRPr>
          </a:p>
          <a:p>
            <a:pPr marL="285743" indent="-285743" algn="just" defTabSz="914378">
              <a:lnSpc>
                <a:spcPct val="150000"/>
              </a:lnSpc>
              <a:buFont typeface="Arial" panose="020B0604020202020204" pitchFamily="34" charset="0"/>
              <a:buChar char="•"/>
            </a:pPr>
            <a:r>
              <a:rPr lang="tr-TR" sz="1600" dirty="0">
                <a:latin typeface="Calibri" panose="020F0502020204030204" pitchFamily="34" charset="0"/>
                <a:ea typeface="Times New Roman" panose="02020603050405020304" pitchFamily="18" charset="0"/>
                <a:cs typeface="Calibri" panose="020F0502020204030204" pitchFamily="34" charset="0"/>
              </a:rPr>
              <a:t>Düğüm tamamlandığında perlon bandın iki ucu farklı yönlerde olmalıdır.</a:t>
            </a:r>
            <a:endParaRPr lang="tr-TR" sz="1600" dirty="0">
              <a:latin typeface="Calibri" panose="020F0502020204030204" pitchFamily="34" charset="0"/>
            </a:endParaRPr>
          </a:p>
          <a:p>
            <a:pPr marL="285743" indent="-285743" algn="just" defTabSz="914378">
              <a:lnSpc>
                <a:spcPct val="150000"/>
              </a:lnSpc>
              <a:buFont typeface="Arial" panose="020B0604020202020204" pitchFamily="34" charset="0"/>
              <a:buChar char="•"/>
            </a:pPr>
            <a:endParaRPr lang="tr-TR" sz="1600" dirty="0">
              <a:latin typeface="Calibri" panose="020F0502020204030204" pitchFamily="34" charset="0"/>
            </a:endParaRPr>
          </a:p>
        </p:txBody>
      </p:sp>
      <p:sp>
        <p:nvSpPr>
          <p:cNvPr id="8" name="Rectangle 4"/>
          <p:cNvSpPr>
            <a:spLocks noChangeArrowheads="1"/>
          </p:cNvSpPr>
          <p:nvPr/>
        </p:nvSpPr>
        <p:spPr bwMode="auto">
          <a:xfrm>
            <a:off x="1296193" y="1631779"/>
            <a:ext cx="184727"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tr-TR"/>
          </a:p>
        </p:txBody>
      </p:sp>
      <p:sp>
        <p:nvSpPr>
          <p:cNvPr id="12" name="Dikdörtgen 11">
            <a:extLst>
              <a:ext uri="{FF2B5EF4-FFF2-40B4-BE49-F238E27FC236}">
                <a16:creationId xmlns="" xmlns:a16="http://schemas.microsoft.com/office/drawing/2014/main" id="{AF701F5E-AE5E-4829-BA0F-BE77470C4E11}"/>
              </a:ext>
            </a:extLst>
          </p:cNvPr>
          <p:cNvSpPr/>
          <p:nvPr/>
        </p:nvSpPr>
        <p:spPr>
          <a:xfrm>
            <a:off x="241497" y="1039845"/>
            <a:ext cx="6941127" cy="461665"/>
          </a:xfrm>
          <a:prstGeom prst="rect">
            <a:avLst/>
          </a:prstGeom>
          <a:noFill/>
        </p:spPr>
        <p:txBody>
          <a:bodyPr wrap="square" lIns="91438" tIns="45719" rIns="91438" bIns="45719">
            <a:spAutoFit/>
          </a:bodyPr>
          <a:lstStyle/>
          <a:p>
            <a:r>
              <a:rPr lang="tr-TR" sz="2400" b="1" dirty="0">
                <a:latin typeface="Calibri" panose="020F0502020204030204" pitchFamily="34" charset="0"/>
              </a:rPr>
              <a:t>PERLON DÜĞÜMÜ</a:t>
            </a:r>
            <a:endParaRPr lang="tr-TR" sz="2400" dirty="0">
              <a:ln w="0"/>
              <a:effectLst>
                <a:outerShdw blurRad="38100" dist="19050" dir="2700000" algn="tl" rotWithShape="0">
                  <a:schemeClr val="dk1">
                    <a:alpha val="40000"/>
                  </a:schemeClr>
                </a:outerShdw>
              </a:effectLst>
              <a:latin typeface="Calibri" panose="020F0502020204030204" pitchFamily="34" charset="0"/>
            </a:endParaRPr>
          </a:p>
        </p:txBody>
      </p:sp>
      <p:sp>
        <p:nvSpPr>
          <p:cNvPr id="9" name="Metin kutusu 8"/>
          <p:cNvSpPr txBox="1"/>
          <p:nvPr/>
        </p:nvSpPr>
        <p:spPr>
          <a:xfrm>
            <a:off x="8537381" y="4795705"/>
            <a:ext cx="346366" cy="261610"/>
          </a:xfrm>
          <a:prstGeom prst="rect">
            <a:avLst/>
          </a:prstGeom>
          <a:noFill/>
        </p:spPr>
        <p:txBody>
          <a:bodyPr wrap="square" rtlCol="0">
            <a:spAutoFit/>
          </a:bodyPr>
          <a:lstStyle/>
          <a:p>
            <a:pPr algn="ctr"/>
            <a:r>
              <a:rPr lang="tr-TR" sz="1100" dirty="0" smtClean="0">
                <a:solidFill>
                  <a:schemeClr val="tx1">
                    <a:lumMod val="75000"/>
                    <a:lumOff val="25000"/>
                  </a:schemeClr>
                </a:solidFill>
                <a:latin typeface="Calibri" panose="020F0502020204030204" pitchFamily="34" charset="0"/>
                <a:cs typeface="Calibri" panose="020F0502020204030204" pitchFamily="34" charset="0"/>
              </a:rPr>
              <a:t>25</a:t>
            </a:r>
            <a:endParaRPr lang="tr-TR" sz="1100" dirty="0" smtClean="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9277096"/>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1296193" y="1631779"/>
            <a:ext cx="184727"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tr-TR"/>
          </a:p>
        </p:txBody>
      </p:sp>
      <p:sp>
        <p:nvSpPr>
          <p:cNvPr id="12" name="Dikdörtgen 11">
            <a:extLst>
              <a:ext uri="{FF2B5EF4-FFF2-40B4-BE49-F238E27FC236}">
                <a16:creationId xmlns="" xmlns:a16="http://schemas.microsoft.com/office/drawing/2014/main" id="{AF701F5E-AE5E-4829-BA0F-BE77470C4E11}"/>
              </a:ext>
            </a:extLst>
          </p:cNvPr>
          <p:cNvSpPr/>
          <p:nvPr/>
        </p:nvSpPr>
        <p:spPr>
          <a:xfrm>
            <a:off x="241497" y="1117217"/>
            <a:ext cx="8607081" cy="523218"/>
          </a:xfrm>
          <a:prstGeom prst="rect">
            <a:avLst/>
          </a:prstGeom>
          <a:noFill/>
        </p:spPr>
        <p:txBody>
          <a:bodyPr wrap="square" lIns="91438" tIns="45719" rIns="91438" bIns="45719">
            <a:spAutoFit/>
          </a:bodyPr>
          <a:lstStyle/>
          <a:p>
            <a:pPr algn="ctr"/>
            <a:r>
              <a:rPr lang="tr-TR" sz="2800" b="1" u="sng" dirty="0" smtClean="0">
                <a:latin typeface="Calibri" panose="020F0502020204030204" pitchFamily="34" charset="0"/>
              </a:rPr>
              <a:t>EK BİLGİ</a:t>
            </a:r>
            <a:endParaRPr lang="tr-TR" sz="2800" u="sng" dirty="0">
              <a:ln w="0"/>
              <a:effectLst>
                <a:outerShdw blurRad="38100" dist="19050" dir="2700000" algn="tl" rotWithShape="0">
                  <a:schemeClr val="dk1">
                    <a:alpha val="40000"/>
                  </a:schemeClr>
                </a:outerShdw>
              </a:effectLst>
              <a:latin typeface="Calibri" panose="020F0502020204030204" pitchFamily="34" charset="0"/>
            </a:endParaRPr>
          </a:p>
        </p:txBody>
      </p:sp>
      <p:sp>
        <p:nvSpPr>
          <p:cNvPr id="2" name="Dikdörtgen 1"/>
          <p:cNvSpPr/>
          <p:nvPr/>
        </p:nvSpPr>
        <p:spPr>
          <a:xfrm>
            <a:off x="168408" y="1816444"/>
            <a:ext cx="8844964" cy="1752788"/>
          </a:xfrm>
          <a:prstGeom prst="rect">
            <a:avLst/>
          </a:prstGeom>
        </p:spPr>
        <p:txBody>
          <a:bodyPr wrap="square">
            <a:spAutoFit/>
          </a:bodyPr>
          <a:lstStyle/>
          <a:p>
            <a:pPr algn="just">
              <a:lnSpc>
                <a:spcPct val="150000"/>
              </a:lnSpc>
            </a:pPr>
            <a:r>
              <a:rPr lang="tr-TR" dirty="0" smtClean="0">
                <a:latin typeface="Calibri" panose="020F0502020204030204" pitchFamily="34" charset="0"/>
                <a:cs typeface="Calibri" panose="020F0502020204030204" pitchFamily="34" charset="0"/>
              </a:rPr>
              <a:t>Daha fazla düğüm çeşidi ve düğümlerin </a:t>
            </a:r>
            <a:r>
              <a:rPr lang="tr-TR" dirty="0">
                <a:latin typeface="Calibri" panose="020F0502020204030204" pitchFamily="34" charset="0"/>
                <a:cs typeface="Calibri" panose="020F0502020204030204" pitchFamily="34" charset="0"/>
              </a:rPr>
              <a:t>nasıl yapılacağını </a:t>
            </a:r>
            <a:r>
              <a:rPr lang="tr-TR" dirty="0" smtClean="0">
                <a:latin typeface="Calibri" panose="020F0502020204030204" pitchFamily="34" charset="0"/>
                <a:cs typeface="Calibri" panose="020F0502020204030204" pitchFamily="34" charset="0"/>
              </a:rPr>
              <a:t>animasyon olarak görmek için aşağıdaki siteyi kullanabilirsiniz.</a:t>
            </a:r>
          </a:p>
          <a:p>
            <a:pPr algn="just">
              <a:lnSpc>
                <a:spcPct val="150000"/>
              </a:lnSpc>
            </a:pPr>
            <a:endParaRPr lang="tr-TR" dirty="0" smtClean="0">
              <a:latin typeface="Calibri" panose="020F0502020204030204" pitchFamily="34" charset="0"/>
              <a:cs typeface="Calibri" panose="020F0502020204030204" pitchFamily="34" charset="0"/>
            </a:endParaRPr>
          </a:p>
          <a:p>
            <a:pPr algn="ctr">
              <a:lnSpc>
                <a:spcPct val="150000"/>
              </a:lnSpc>
            </a:pPr>
            <a:r>
              <a:rPr lang="tr-TR" sz="2000" b="1" dirty="0" smtClean="0">
                <a:latin typeface="Calibri" panose="020F0502020204030204" pitchFamily="34" charset="0"/>
                <a:cs typeface="Calibri" panose="020F0502020204030204" pitchFamily="34" charset="0"/>
              </a:rPr>
              <a:t>https</a:t>
            </a:r>
            <a:r>
              <a:rPr lang="tr-TR" sz="2000" b="1" dirty="0">
                <a:latin typeface="Calibri" panose="020F0502020204030204" pitchFamily="34" charset="0"/>
                <a:cs typeface="Calibri" panose="020F0502020204030204" pitchFamily="34" charset="0"/>
              </a:rPr>
              <a:t>://www.animatedknots.com/search-rescue-knots</a:t>
            </a:r>
          </a:p>
        </p:txBody>
      </p:sp>
      <p:sp>
        <p:nvSpPr>
          <p:cNvPr id="9" name="Metin kutusu 8"/>
          <p:cNvSpPr txBox="1"/>
          <p:nvPr/>
        </p:nvSpPr>
        <p:spPr>
          <a:xfrm>
            <a:off x="8537381" y="4795705"/>
            <a:ext cx="346366" cy="261610"/>
          </a:xfrm>
          <a:prstGeom prst="rect">
            <a:avLst/>
          </a:prstGeom>
          <a:noFill/>
        </p:spPr>
        <p:txBody>
          <a:bodyPr wrap="square" rtlCol="0">
            <a:spAutoFit/>
          </a:bodyPr>
          <a:lstStyle/>
          <a:p>
            <a:pPr algn="ctr"/>
            <a:r>
              <a:rPr lang="tr-TR" sz="1100" dirty="0" smtClean="0">
                <a:solidFill>
                  <a:schemeClr val="tx1">
                    <a:lumMod val="75000"/>
                    <a:lumOff val="25000"/>
                  </a:schemeClr>
                </a:solidFill>
                <a:latin typeface="Calibri" panose="020F0502020204030204" pitchFamily="34" charset="0"/>
                <a:cs typeface="Calibri" panose="020F0502020204030204" pitchFamily="34" charset="0"/>
              </a:rPr>
              <a:t>26</a:t>
            </a:r>
            <a:endParaRPr lang="tr-TR" sz="1100" dirty="0" smtClean="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7716302"/>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txBox="1">
            <a:spLocks/>
          </p:cNvSpPr>
          <p:nvPr/>
        </p:nvSpPr>
        <p:spPr>
          <a:xfrm>
            <a:off x="1933308" y="2451513"/>
            <a:ext cx="7886700" cy="385441"/>
          </a:xfrm>
          <a:prstGeom prst="rect">
            <a:avLst/>
          </a:prstGeom>
        </p:spPr>
        <p:txBody>
          <a:bodyPr lIns="68579" tIns="34289" rIns="68579" bIns="34289">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tr-TR" sz="3300" b="1" dirty="0">
                <a:ln w="9525">
                  <a:solidFill>
                    <a:prstClr val="black">
                      <a:lumMod val="95000"/>
                      <a:lumOff val="5000"/>
                    </a:prstClr>
                  </a:solidFill>
                  <a:prstDash val="solid"/>
                </a:ln>
                <a:solidFill>
                  <a:srgbClr val="4472C4"/>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TEŞEKKÜR EDİYORUZ.</a:t>
            </a:r>
          </a:p>
          <a:p>
            <a:pPr fontAlgn="auto">
              <a:spcAft>
                <a:spcPts val="0"/>
              </a:spcAft>
            </a:pPr>
            <a:endParaRPr lang="tr-TR" sz="3300" b="1" dirty="0">
              <a:ln w="9525">
                <a:solidFill>
                  <a:prstClr val="black">
                    <a:lumMod val="95000"/>
                    <a:lumOff val="5000"/>
                  </a:prstClr>
                </a:solidFill>
                <a:prstDash val="solid"/>
              </a:ln>
              <a:solidFill>
                <a:srgbClr val="FFC000"/>
              </a:solidFill>
              <a:effectLst>
                <a:outerShdw blurRad="12700" dist="38100" dir="2700000" algn="tl" rotWithShape="0">
                  <a:prstClr val="white">
                    <a:lumMod val="50000"/>
                  </a:prstClr>
                </a:outerShdw>
              </a:effectLst>
            </a:endParaRPr>
          </a:p>
        </p:txBody>
      </p:sp>
      <p:sp>
        <p:nvSpPr>
          <p:cNvPr id="2" name="Dikdörtgen 1"/>
          <p:cNvSpPr/>
          <p:nvPr/>
        </p:nvSpPr>
        <p:spPr>
          <a:xfrm>
            <a:off x="1209502" y="523703"/>
            <a:ext cx="6608618" cy="3927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eaLnBrk="1" fontAlgn="auto" hangingPunct="1">
              <a:spcBef>
                <a:spcPts val="0"/>
              </a:spcBef>
              <a:spcAft>
                <a:spcPts val="0"/>
              </a:spcAft>
            </a:pPr>
            <a:endParaRPr lang="tr-TR" sz="1400">
              <a:solidFill>
                <a:prstClr val="white"/>
              </a:solidFill>
            </a:endParaRPr>
          </a:p>
        </p:txBody>
      </p:sp>
      <p:sp>
        <p:nvSpPr>
          <p:cNvPr id="5" name="Metin kutusu 4"/>
          <p:cNvSpPr txBox="1"/>
          <p:nvPr/>
        </p:nvSpPr>
        <p:spPr>
          <a:xfrm>
            <a:off x="1146118" y="468043"/>
            <a:ext cx="6969211" cy="915635"/>
          </a:xfrm>
          <a:prstGeom prst="rect">
            <a:avLst/>
          </a:prstGeom>
          <a:noFill/>
        </p:spPr>
        <p:txBody>
          <a:bodyPr wrap="square" lIns="68579" tIns="34289" rIns="68579" bIns="34289" rtlCol="0" anchor="ctr">
            <a:spAutoFit/>
          </a:bodyPr>
          <a:lstStyle/>
          <a:p>
            <a:pPr algn="ctr" defTabSz="685783" eaLnBrk="1" fontAlgn="auto" hangingPunct="1">
              <a:spcBef>
                <a:spcPts val="0"/>
              </a:spcBef>
              <a:spcAft>
                <a:spcPts val="0"/>
              </a:spcAft>
            </a:pPr>
            <a:r>
              <a:rPr lang="tr-TR" sz="1500" b="1" dirty="0">
                <a:solidFill>
                  <a:prstClr val="white"/>
                </a:solidFill>
                <a:latin typeface="Times New Roman" panose="02020603050405020304" pitchFamily="18" charset="0"/>
                <a:cs typeface="Times New Roman" panose="02020603050405020304" pitchFamily="18" charset="0"/>
              </a:rPr>
              <a:t>DESTEK HİZMETLERİ GENEL MÜDÜRLÜĞÜ</a:t>
            </a:r>
          </a:p>
          <a:p>
            <a:pPr algn="ctr" defTabSz="685783" eaLnBrk="1" fontAlgn="auto" hangingPunct="1">
              <a:spcBef>
                <a:spcPts val="0"/>
              </a:spcBef>
              <a:spcAft>
                <a:spcPts val="0"/>
              </a:spcAft>
            </a:pPr>
            <a:r>
              <a:rPr lang="tr-TR" sz="1200" b="1" dirty="0">
                <a:ln w="0"/>
                <a:solidFill>
                  <a:prstClr val="white"/>
                </a:solidFill>
                <a:latin typeface="Times New Roman" panose="02020603050405020304" pitchFamily="18" charset="0"/>
                <a:cs typeface="Times New Roman" panose="02020603050405020304" pitchFamily="18" charset="0"/>
              </a:rPr>
              <a:t>(İŞYERİ SAĞLIK VE GÜVENLİK BİRİMİ DAİRE BAŞKANLIĞI)</a:t>
            </a:r>
          </a:p>
          <a:p>
            <a:pPr defTabSz="685783" eaLnBrk="1" fontAlgn="auto" hangingPunct="1">
              <a:spcBef>
                <a:spcPts val="0"/>
              </a:spcBef>
              <a:spcAft>
                <a:spcPts val="0"/>
              </a:spcAft>
            </a:pPr>
            <a:endParaRPr lang="tr-TR" sz="1400" dirty="0">
              <a:solidFill>
                <a:prstClr val="white"/>
              </a:solidFill>
              <a:latin typeface="Calibri" panose="020F0502020204030204"/>
              <a:cs typeface="+mn-cs"/>
            </a:endParaRPr>
          </a:p>
          <a:p>
            <a:pPr defTabSz="685783" eaLnBrk="1" fontAlgn="auto" hangingPunct="1">
              <a:spcBef>
                <a:spcPts val="0"/>
              </a:spcBef>
              <a:spcAft>
                <a:spcPts val="0"/>
              </a:spcAft>
            </a:pPr>
            <a:endParaRPr lang="tr-TR" sz="1400" dirty="0">
              <a:solidFill>
                <a:prstClr val="white"/>
              </a:solidFill>
              <a:latin typeface="Calibri" panose="020F0502020204030204"/>
              <a:cs typeface="+mn-cs"/>
            </a:endParaRPr>
          </a:p>
        </p:txBody>
      </p:sp>
      <p:sp>
        <p:nvSpPr>
          <p:cNvPr id="7" name="Metin kutusu 6"/>
          <p:cNvSpPr txBox="1"/>
          <p:nvPr/>
        </p:nvSpPr>
        <p:spPr>
          <a:xfrm>
            <a:off x="8537381" y="4795705"/>
            <a:ext cx="346366" cy="261610"/>
          </a:xfrm>
          <a:prstGeom prst="rect">
            <a:avLst/>
          </a:prstGeom>
          <a:noFill/>
        </p:spPr>
        <p:txBody>
          <a:bodyPr wrap="square" rtlCol="0">
            <a:spAutoFit/>
          </a:bodyPr>
          <a:lstStyle/>
          <a:p>
            <a:pPr algn="ctr"/>
            <a:r>
              <a:rPr lang="tr-TR" sz="1100" dirty="0" smtClean="0">
                <a:solidFill>
                  <a:schemeClr val="tx1">
                    <a:lumMod val="75000"/>
                    <a:lumOff val="25000"/>
                  </a:schemeClr>
                </a:solidFill>
                <a:latin typeface="Calibri" panose="020F0502020204030204" pitchFamily="34" charset="0"/>
                <a:cs typeface="Calibri" panose="020F0502020204030204" pitchFamily="34" charset="0"/>
              </a:rPr>
              <a:t>27</a:t>
            </a:r>
            <a:endParaRPr lang="tr-TR" sz="1100" dirty="0" smtClean="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24272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 xmlns:a16="http://schemas.microsoft.com/office/drawing/2014/main" id="{97BD14E4-D71F-4DCB-952D-F013CCEB01FF}"/>
              </a:ext>
            </a:extLst>
          </p:cNvPr>
          <p:cNvSpPr/>
          <p:nvPr/>
        </p:nvSpPr>
        <p:spPr>
          <a:xfrm>
            <a:off x="135581" y="1379476"/>
            <a:ext cx="8901739" cy="2814615"/>
          </a:xfrm>
          <a:prstGeom prst="rect">
            <a:avLst/>
          </a:prstGeom>
        </p:spPr>
        <p:txBody>
          <a:bodyPr wrap="square" lIns="91438" tIns="45719" rIns="91438" bIns="45719">
            <a:spAutoFit/>
          </a:bodyPr>
          <a:lstStyle/>
          <a:p>
            <a:pPr algn="just">
              <a:lnSpc>
                <a:spcPct val="150000"/>
              </a:lnSpc>
            </a:pPr>
            <a:r>
              <a:rPr lang="tr-TR" sz="2000" b="1" dirty="0">
                <a:latin typeface="Calibri" panose="020F0502020204030204" pitchFamily="34" charset="0"/>
                <a:ea typeface="Times New Roman" panose="02020603050405020304" pitchFamily="18" charset="0"/>
              </a:rPr>
              <a:t>POLİAMİD (NAYLON):</a:t>
            </a:r>
            <a:r>
              <a:rPr lang="tr-TR" sz="2000" dirty="0">
                <a:latin typeface="Calibri" panose="020F0502020204030204" pitchFamily="34" charset="0"/>
                <a:ea typeface="Times New Roman" panose="02020603050405020304" pitchFamily="18" charset="0"/>
              </a:rPr>
              <a:t> Sentetik </a:t>
            </a:r>
            <a:r>
              <a:rPr lang="tr-TR" sz="2000" dirty="0">
                <a:latin typeface="Calibri" panose="020F0502020204030204" pitchFamily="34" charset="0"/>
                <a:ea typeface="Times New Roman" panose="02020603050405020304" pitchFamily="18" charset="0"/>
              </a:rPr>
              <a:t>lifler içinde en yüksek esneme yeteneğine, kuru haldeki mukavemetine ve yüksek aşınma direncine </a:t>
            </a:r>
            <a:r>
              <a:rPr lang="tr-TR" sz="2000" dirty="0">
                <a:latin typeface="Calibri" panose="020F0502020204030204" pitchFamily="34" charset="0"/>
                <a:ea typeface="Times New Roman" panose="02020603050405020304" pitchFamily="18" charset="0"/>
              </a:rPr>
              <a:t>sahiptir.</a:t>
            </a:r>
            <a:endParaRPr lang="tr-TR" sz="2000" dirty="0">
              <a:latin typeface="Calibri" panose="020F0502020204030204" pitchFamily="34" charset="0"/>
              <a:ea typeface="Times New Roman" panose="02020603050405020304" pitchFamily="18" charset="0"/>
            </a:endParaRPr>
          </a:p>
          <a:p>
            <a:pPr algn="just">
              <a:lnSpc>
                <a:spcPct val="150000"/>
              </a:lnSpc>
            </a:pPr>
            <a:endParaRPr lang="tr-TR" sz="2000" dirty="0">
              <a:latin typeface="Calibri" panose="020F0502020204030204" pitchFamily="34" charset="0"/>
              <a:ea typeface="Times New Roman" panose="02020603050405020304" pitchFamily="18" charset="0"/>
            </a:endParaRPr>
          </a:p>
          <a:p>
            <a:pPr algn="just">
              <a:lnSpc>
                <a:spcPct val="150000"/>
              </a:lnSpc>
            </a:pPr>
            <a:r>
              <a:rPr lang="tr-TR" sz="2000" b="1" dirty="0">
                <a:latin typeface="Calibri" panose="020F0502020204030204" pitchFamily="34" charset="0"/>
              </a:rPr>
              <a:t>POLİESTER:</a:t>
            </a:r>
            <a:r>
              <a:rPr lang="tr-TR" sz="2000" dirty="0">
                <a:latin typeface="Calibri" panose="020F0502020204030204" pitchFamily="34" charset="0"/>
              </a:rPr>
              <a:t> Bu </a:t>
            </a:r>
            <a:r>
              <a:rPr lang="tr-TR" sz="2000" dirty="0">
                <a:latin typeface="Calibri" panose="020F0502020204030204" pitchFamily="34" charset="0"/>
              </a:rPr>
              <a:t>lif kuru halde </a:t>
            </a:r>
            <a:r>
              <a:rPr lang="tr-TR" sz="2000" dirty="0" err="1">
                <a:latin typeface="Calibri" panose="020F0502020204030204" pitchFamily="34" charset="0"/>
              </a:rPr>
              <a:t>poliamid</a:t>
            </a:r>
            <a:r>
              <a:rPr lang="tr-TR" sz="2000" dirty="0">
                <a:latin typeface="Calibri" panose="020F0502020204030204" pitchFamily="34" charset="0"/>
              </a:rPr>
              <a:t> kadar </a:t>
            </a:r>
            <a:r>
              <a:rPr lang="tr-TR" sz="2000" dirty="0">
                <a:latin typeface="Calibri" panose="020F0502020204030204" pitchFamily="34" charset="0"/>
              </a:rPr>
              <a:t>dayanıklıdır</a:t>
            </a:r>
          </a:p>
          <a:p>
            <a:pPr algn="just">
              <a:lnSpc>
                <a:spcPct val="150000"/>
              </a:lnSpc>
            </a:pPr>
            <a:endParaRPr lang="tr-TR" sz="2000" dirty="0">
              <a:latin typeface="Calibri" panose="020F0502020204030204" pitchFamily="34" charset="0"/>
            </a:endParaRPr>
          </a:p>
          <a:p>
            <a:pPr algn="just">
              <a:lnSpc>
                <a:spcPct val="150000"/>
              </a:lnSpc>
            </a:pPr>
            <a:r>
              <a:rPr lang="tr-TR" sz="2000" b="1" dirty="0">
                <a:latin typeface="Calibri" panose="020F0502020204030204" pitchFamily="34" charset="0"/>
              </a:rPr>
              <a:t>POLİETİEN:</a:t>
            </a:r>
            <a:r>
              <a:rPr lang="tr-TR" sz="2000" dirty="0">
                <a:latin typeface="Calibri" panose="020F0502020204030204" pitchFamily="34" charset="0"/>
              </a:rPr>
              <a:t> Suda </a:t>
            </a:r>
            <a:r>
              <a:rPr lang="tr-TR" sz="2000" dirty="0">
                <a:latin typeface="Calibri" panose="020F0502020204030204" pitchFamily="34" charset="0"/>
              </a:rPr>
              <a:t>yüzebilme özelliğine sahip olmakla beraber nem çekmez.</a:t>
            </a:r>
          </a:p>
        </p:txBody>
      </p:sp>
      <p:sp>
        <p:nvSpPr>
          <p:cNvPr id="3" name="Metin kutusu 2"/>
          <p:cNvSpPr txBox="1"/>
          <p:nvPr/>
        </p:nvSpPr>
        <p:spPr>
          <a:xfrm>
            <a:off x="8537381" y="4795705"/>
            <a:ext cx="346366" cy="261610"/>
          </a:xfrm>
          <a:prstGeom prst="rect">
            <a:avLst/>
          </a:prstGeom>
          <a:noFill/>
        </p:spPr>
        <p:txBody>
          <a:bodyPr wrap="square" rtlCol="0">
            <a:spAutoFit/>
          </a:bodyPr>
          <a:lstStyle/>
          <a:p>
            <a:pPr algn="ctr"/>
            <a:r>
              <a:rPr lang="tr-TR" sz="1100" dirty="0" smtClean="0">
                <a:solidFill>
                  <a:schemeClr val="tx1">
                    <a:lumMod val="75000"/>
                    <a:lumOff val="25000"/>
                  </a:schemeClr>
                </a:solidFill>
                <a:latin typeface="Calibri" panose="020F0502020204030204" pitchFamily="34" charset="0"/>
                <a:cs typeface="Calibri" panose="020F0502020204030204" pitchFamily="34" charset="0"/>
              </a:rPr>
              <a:t>2</a:t>
            </a:r>
            <a:endParaRPr lang="tr-TR" sz="1100" dirty="0" smtClean="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679933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 xmlns:a16="http://schemas.microsoft.com/office/drawing/2014/main" id="{1F93B788-4CA2-4FFE-8A44-7181A16E5168}"/>
              </a:ext>
            </a:extLst>
          </p:cNvPr>
          <p:cNvSpPr/>
          <p:nvPr/>
        </p:nvSpPr>
        <p:spPr>
          <a:xfrm>
            <a:off x="140351" y="1388834"/>
            <a:ext cx="8607409" cy="2273696"/>
          </a:xfrm>
          <a:prstGeom prst="rect">
            <a:avLst/>
          </a:prstGeom>
        </p:spPr>
        <p:txBody>
          <a:bodyPr wrap="square" lIns="91438" tIns="45719" rIns="91438" bIns="45719">
            <a:spAutoFit/>
          </a:bodyPr>
          <a:lstStyle/>
          <a:p>
            <a:r>
              <a:rPr lang="tr-TR" sz="2000" b="1" dirty="0">
                <a:latin typeface="Calibri" panose="020F0502020204030204" pitchFamily="34" charset="0"/>
              </a:rPr>
              <a:t>POLİPROPİLEN:</a:t>
            </a:r>
            <a:r>
              <a:rPr lang="tr-TR" sz="2000" dirty="0">
                <a:latin typeface="Calibri" panose="020F0502020204030204" pitchFamily="34" charset="0"/>
              </a:rPr>
              <a:t> Kimyasal </a:t>
            </a:r>
            <a:r>
              <a:rPr lang="tr-TR" sz="2000" dirty="0">
                <a:latin typeface="Calibri" panose="020F0502020204030204" pitchFamily="34" charset="0"/>
              </a:rPr>
              <a:t>özellikler bakımından polietilen lifleriyle benzer özellik gösterir</a:t>
            </a:r>
            <a:r>
              <a:rPr lang="tr-TR" sz="2000" dirty="0">
                <a:latin typeface="Calibri" panose="020F0502020204030204" pitchFamily="34" charset="0"/>
              </a:rPr>
              <a:t>.</a:t>
            </a:r>
          </a:p>
          <a:p>
            <a:endParaRPr lang="tr-TR" sz="2000" dirty="0">
              <a:latin typeface="Calibri" panose="020F0502020204030204" pitchFamily="34" charset="0"/>
            </a:endParaRPr>
          </a:p>
          <a:p>
            <a:r>
              <a:rPr lang="tr-TR" sz="2000" b="1" dirty="0">
                <a:latin typeface="Calibri" panose="020F0502020204030204" pitchFamily="34" charset="0"/>
              </a:rPr>
              <a:t>YÜKSEK PERFORMASLI POLİETİLEN:</a:t>
            </a:r>
            <a:r>
              <a:rPr lang="tr-TR" sz="2000" dirty="0">
                <a:latin typeface="Calibri" panose="020F0502020204030204" pitchFamily="34" charset="0"/>
              </a:rPr>
              <a:t> Bu </a:t>
            </a:r>
            <a:r>
              <a:rPr lang="tr-TR" sz="2000" dirty="0">
                <a:latin typeface="Calibri" panose="020F0502020204030204" pitchFamily="34" charset="0"/>
              </a:rPr>
              <a:t>lif moleküler ağırlığı oldukça yüksek olan uzun zincir yapısına sahip bir liftir</a:t>
            </a:r>
            <a:r>
              <a:rPr lang="tr-TR" sz="2000" dirty="0">
                <a:latin typeface="Calibri" panose="020F0502020204030204" pitchFamily="34" charset="0"/>
              </a:rPr>
              <a:t>.</a:t>
            </a:r>
          </a:p>
          <a:p>
            <a:endParaRPr lang="tr-TR" sz="2000" dirty="0">
              <a:latin typeface="Calibri" panose="020F0502020204030204" pitchFamily="34" charset="0"/>
            </a:endParaRPr>
          </a:p>
          <a:p>
            <a:r>
              <a:rPr lang="tr-TR" sz="2000" b="1" dirty="0">
                <a:latin typeface="Calibri" panose="020F0502020204030204" pitchFamily="34" charset="0"/>
              </a:rPr>
              <a:t>ARAMİD (KEVLAR):</a:t>
            </a:r>
            <a:r>
              <a:rPr lang="tr-TR" sz="2000" dirty="0">
                <a:latin typeface="Calibri" panose="020F0502020204030204" pitchFamily="34" charset="0"/>
              </a:rPr>
              <a:t> Sentetik </a:t>
            </a:r>
            <a:r>
              <a:rPr lang="tr-TR" sz="2000" dirty="0">
                <a:latin typeface="Calibri" panose="020F0502020204030204" pitchFamily="34" charset="0"/>
              </a:rPr>
              <a:t>lifler içinde özel kullanım alanlarına sahip olan liftir. </a:t>
            </a:r>
          </a:p>
        </p:txBody>
      </p:sp>
      <p:sp>
        <p:nvSpPr>
          <p:cNvPr id="3" name="Metin kutusu 2"/>
          <p:cNvSpPr txBox="1"/>
          <p:nvPr/>
        </p:nvSpPr>
        <p:spPr>
          <a:xfrm>
            <a:off x="8537381" y="4795705"/>
            <a:ext cx="346366" cy="261610"/>
          </a:xfrm>
          <a:prstGeom prst="rect">
            <a:avLst/>
          </a:prstGeom>
          <a:noFill/>
        </p:spPr>
        <p:txBody>
          <a:bodyPr wrap="square" rtlCol="0">
            <a:spAutoFit/>
          </a:bodyPr>
          <a:lstStyle/>
          <a:p>
            <a:pPr algn="ctr"/>
            <a:r>
              <a:rPr lang="tr-TR" sz="1100" dirty="0" smtClean="0">
                <a:solidFill>
                  <a:schemeClr val="tx1">
                    <a:lumMod val="75000"/>
                    <a:lumOff val="25000"/>
                  </a:schemeClr>
                </a:solidFill>
                <a:latin typeface="Calibri" panose="020F0502020204030204" pitchFamily="34" charset="0"/>
                <a:cs typeface="Calibri" panose="020F0502020204030204" pitchFamily="34" charset="0"/>
              </a:rPr>
              <a:t>3</a:t>
            </a:r>
            <a:endParaRPr lang="tr-TR" sz="1100" dirty="0" smtClean="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274165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 xmlns:a16="http://schemas.microsoft.com/office/drawing/2014/main" id="{E644D9C7-1FD3-4ABF-98A5-11001AF9D918}"/>
              </a:ext>
            </a:extLst>
          </p:cNvPr>
          <p:cNvSpPr/>
          <p:nvPr/>
        </p:nvSpPr>
        <p:spPr>
          <a:xfrm>
            <a:off x="152400" y="1761551"/>
            <a:ext cx="8836855" cy="2585321"/>
          </a:xfrm>
          <a:prstGeom prst="rect">
            <a:avLst/>
          </a:prstGeom>
        </p:spPr>
        <p:txBody>
          <a:bodyPr wrap="square" lIns="91438" tIns="45719" rIns="91438" bIns="45719">
            <a:spAutoFit/>
          </a:bodyPr>
          <a:lstStyle/>
          <a:p>
            <a:pPr marL="342892" indent="-342892" algn="just">
              <a:lnSpc>
                <a:spcPct val="150000"/>
              </a:lnSpc>
              <a:spcAft>
                <a:spcPts val="0"/>
              </a:spcAft>
              <a:buFont typeface="+mj-lt"/>
              <a:buAutoNum type="arabicPeriod"/>
            </a:pPr>
            <a:r>
              <a:rPr lang="tr-TR" b="1" dirty="0">
                <a:latin typeface="Calibri" panose="020F0502020204030204" pitchFamily="34" charset="0"/>
                <a:ea typeface="Times New Roman" panose="02020603050405020304" pitchFamily="18" charset="0"/>
                <a:cs typeface="Calibri" panose="020F0502020204030204" pitchFamily="34" charset="0"/>
              </a:rPr>
              <a:t>YAPISINA (ESNEKLİĞİNE) GÖRE İPLER</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tr-TR" dirty="0" smtClean="0">
                <a:latin typeface="Calibri" panose="020F0502020204030204" pitchFamily="34" charset="0"/>
                <a:ea typeface="Times New Roman" panose="02020603050405020304" pitchFamily="18" charset="0"/>
                <a:cs typeface="Calibri" panose="020F0502020204030204" pitchFamily="34" charset="0"/>
              </a:rPr>
              <a:t>Yapısına </a:t>
            </a:r>
            <a:r>
              <a:rPr lang="tr-TR" dirty="0">
                <a:latin typeface="Calibri" panose="020F0502020204030204" pitchFamily="34" charset="0"/>
                <a:ea typeface="Times New Roman" panose="02020603050405020304" pitchFamily="18" charset="0"/>
                <a:cs typeface="Calibri" panose="020F0502020204030204" pitchFamily="34" charset="0"/>
              </a:rPr>
              <a:t>göre ipler STATİK ve DİNAMİK olmak üzere iki gruba ayrılır</a:t>
            </a:r>
            <a:r>
              <a:rPr lang="tr-TR" dirty="0">
                <a:latin typeface="Calibri" panose="020F0502020204030204" pitchFamily="34" charset="0"/>
                <a:ea typeface="Times New Roman" panose="02020603050405020304" pitchFamily="18" charset="0"/>
                <a:cs typeface="Calibri" panose="020F0502020204030204" pitchFamily="34" charset="0"/>
              </a:rPr>
              <a:t>.</a:t>
            </a:r>
          </a:p>
          <a:p>
            <a:pPr algn="just">
              <a:lnSpc>
                <a:spcPct val="150000"/>
              </a:lnSpc>
              <a:spcAft>
                <a:spcPts val="0"/>
              </a:spcAft>
            </a:pPr>
            <a:endParaRPr lang="tr-TR" dirty="0">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r>
              <a:rPr lang="tr-TR" b="1" dirty="0">
                <a:latin typeface="Calibri" panose="020F0502020204030204" pitchFamily="34" charset="0"/>
              </a:rPr>
              <a:t>STATİK İPLER: </a:t>
            </a:r>
            <a:r>
              <a:rPr lang="tr-TR" dirty="0">
                <a:latin typeface="Calibri" panose="020F0502020204030204" pitchFamily="34" charset="0"/>
              </a:rPr>
              <a:t>Statik </a:t>
            </a:r>
            <a:r>
              <a:rPr lang="tr-TR" dirty="0">
                <a:latin typeface="Calibri" panose="020F0502020204030204" pitchFamily="34" charset="0"/>
              </a:rPr>
              <a:t>ipler kurtarma operasyonlarında kullanılan iplerdir.</a:t>
            </a:r>
          </a:p>
          <a:p>
            <a:pPr algn="just">
              <a:lnSpc>
                <a:spcPct val="150000"/>
              </a:lnSpc>
              <a:spcAft>
                <a:spcPts val="0"/>
              </a:spcAft>
            </a:pPr>
            <a:r>
              <a:rPr lang="tr-TR" dirty="0">
                <a:latin typeface="Calibri" panose="020F0502020204030204" pitchFamily="34" charset="0"/>
              </a:rPr>
              <a:t>Bu ipler dokuması sık olduğundan esneme katsayıları az olan iplerdir. </a:t>
            </a:r>
            <a:r>
              <a:rPr lang="tr-TR" dirty="0">
                <a:latin typeface="Calibri" panose="020F0502020204030204" pitchFamily="34" charset="0"/>
              </a:rPr>
              <a:t>%2-3 </a:t>
            </a:r>
            <a:r>
              <a:rPr lang="tr-TR" dirty="0" smtClean="0">
                <a:latin typeface="Calibri" panose="020F0502020204030204" pitchFamily="34" charset="0"/>
              </a:rPr>
              <a:t>esneme katsayısına </a:t>
            </a:r>
            <a:r>
              <a:rPr lang="tr-TR" dirty="0">
                <a:latin typeface="Calibri" panose="020F0502020204030204" pitchFamily="34" charset="0"/>
              </a:rPr>
              <a:t>sahiptir. </a:t>
            </a:r>
            <a:r>
              <a:rPr lang="tr-TR" dirty="0">
                <a:latin typeface="Calibri" panose="020F0502020204030204" pitchFamily="34" charset="0"/>
              </a:rPr>
              <a:t>Şok emme özellikleri düşüktür.</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Dikdörtgen 8">
            <a:extLst>
              <a:ext uri="{FF2B5EF4-FFF2-40B4-BE49-F238E27FC236}">
                <a16:creationId xmlns="" xmlns:a16="http://schemas.microsoft.com/office/drawing/2014/main" id="{AF701F5E-AE5E-4829-BA0F-BE77470C4E11}"/>
              </a:ext>
            </a:extLst>
          </p:cNvPr>
          <p:cNvSpPr/>
          <p:nvPr/>
        </p:nvSpPr>
        <p:spPr>
          <a:xfrm>
            <a:off x="213361" y="1138318"/>
            <a:ext cx="8775894" cy="461665"/>
          </a:xfrm>
          <a:prstGeom prst="rect">
            <a:avLst/>
          </a:prstGeom>
          <a:noFill/>
        </p:spPr>
        <p:txBody>
          <a:bodyPr wrap="square" lIns="91438" tIns="45719" rIns="91438" bIns="45719">
            <a:spAutoFit/>
          </a:bodyPr>
          <a:lstStyle/>
          <a:p>
            <a:pPr algn="ctr"/>
            <a:r>
              <a:rPr lang="tr-TR" sz="2400" b="1" dirty="0">
                <a:latin typeface="Calibri" panose="020F0502020204030204" pitchFamily="34" charset="0"/>
              </a:rPr>
              <a:t>KURTARMADA KULLANILAN </a:t>
            </a:r>
            <a:r>
              <a:rPr lang="tr-TR" sz="2400" b="1" dirty="0">
                <a:latin typeface="Calibri" panose="020F0502020204030204" pitchFamily="34" charset="0"/>
              </a:rPr>
              <a:t>İPLER</a:t>
            </a:r>
            <a:endParaRPr lang="tr-TR" sz="2400" dirty="0">
              <a:ln w="0"/>
              <a:effectLst>
                <a:outerShdw blurRad="38100" dist="19050" dir="2700000" algn="tl" rotWithShape="0">
                  <a:schemeClr val="dk1">
                    <a:alpha val="40000"/>
                  </a:schemeClr>
                </a:outerShdw>
              </a:effectLst>
              <a:latin typeface="Calibri" panose="020F0502020204030204" pitchFamily="34" charset="0"/>
            </a:endParaRPr>
          </a:p>
        </p:txBody>
      </p:sp>
      <p:sp>
        <p:nvSpPr>
          <p:cNvPr id="4" name="Metin kutusu 3"/>
          <p:cNvSpPr txBox="1"/>
          <p:nvPr/>
        </p:nvSpPr>
        <p:spPr>
          <a:xfrm>
            <a:off x="8537381" y="4795705"/>
            <a:ext cx="346366" cy="261610"/>
          </a:xfrm>
          <a:prstGeom prst="rect">
            <a:avLst/>
          </a:prstGeom>
          <a:noFill/>
        </p:spPr>
        <p:txBody>
          <a:bodyPr wrap="square" rtlCol="0">
            <a:spAutoFit/>
          </a:bodyPr>
          <a:lstStyle/>
          <a:p>
            <a:pPr algn="ctr"/>
            <a:r>
              <a:rPr lang="tr-TR" sz="1100" dirty="0" smtClean="0">
                <a:solidFill>
                  <a:schemeClr val="tx1">
                    <a:lumMod val="75000"/>
                    <a:lumOff val="25000"/>
                  </a:schemeClr>
                </a:solidFill>
                <a:latin typeface="Calibri" panose="020F0502020204030204" pitchFamily="34" charset="0"/>
                <a:cs typeface="Calibri" panose="020F0502020204030204" pitchFamily="34" charset="0"/>
              </a:rPr>
              <a:t>4</a:t>
            </a:r>
            <a:endParaRPr lang="tr-TR" sz="1100" dirty="0" smtClean="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228348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5" name="irc_mi" descr="200X-BEAL-_130322774297602500">
            <a:hlinkClick r:id="rId2"/>
            <a:extLst>
              <a:ext uri="{FF2B5EF4-FFF2-40B4-BE49-F238E27FC236}">
                <a16:creationId xmlns="" xmlns:a16="http://schemas.microsoft.com/office/drawing/2014/main" id="{4A9DCEA2-6C95-4CBC-B325-3C20B50D2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593" y="1266646"/>
            <a:ext cx="3489961" cy="334169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9">
            <a:extLst>
              <a:ext uri="{FF2B5EF4-FFF2-40B4-BE49-F238E27FC236}">
                <a16:creationId xmlns="" xmlns:a16="http://schemas.microsoft.com/office/drawing/2014/main" id="{FEBDF37A-1958-485F-A526-494827A65C1E}"/>
              </a:ext>
            </a:extLst>
          </p:cNvPr>
          <p:cNvSpPr>
            <a:spLocks noChangeArrowheads="1"/>
          </p:cNvSpPr>
          <p:nvPr/>
        </p:nvSpPr>
        <p:spPr bwMode="auto">
          <a:xfrm>
            <a:off x="121920" y="1127788"/>
            <a:ext cx="4717762" cy="383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ctr" defTabSz="914378">
              <a:lnSpc>
                <a:spcPct val="150000"/>
              </a:lnSpc>
              <a:tabLst>
                <a:tab pos="457189" algn="l"/>
              </a:tabLst>
            </a:pPr>
            <a:r>
              <a:rPr lang="tr-TR" b="1" dirty="0">
                <a:latin typeface="Calibri" panose="020F0502020204030204" pitchFamily="34" charset="0"/>
              </a:rPr>
              <a:t>SENTETİK İPLERİN </a:t>
            </a:r>
            <a:r>
              <a:rPr lang="tr-TR" b="1" dirty="0" smtClean="0">
                <a:latin typeface="Calibri" panose="020F0502020204030204" pitchFamily="34" charset="0"/>
              </a:rPr>
              <a:t>ÖZELLİKLERİ</a:t>
            </a:r>
            <a:endParaRPr lang="tr-TR" altLang="tr-TR" dirty="0" smtClean="0">
              <a:latin typeface="Calibri" panose="020F0502020204030204" pitchFamily="34" charset="0"/>
              <a:ea typeface="Times New Roman" panose="02020603050405020304" pitchFamily="18" charset="0"/>
              <a:cs typeface="Calibri" panose="020F0502020204030204" pitchFamily="34" charset="0"/>
            </a:endParaRPr>
          </a:p>
          <a:p>
            <a:pPr defTabSz="914378">
              <a:lnSpc>
                <a:spcPct val="150000"/>
              </a:lnSpc>
              <a:buFontTx/>
              <a:buChar char="•"/>
              <a:tabLst>
                <a:tab pos="457189" algn="l"/>
              </a:tabLst>
            </a:pPr>
            <a:r>
              <a:rPr lang="tr-TR" altLang="tr-TR" dirty="0" smtClean="0">
                <a:latin typeface="Calibri" panose="020F0502020204030204" pitchFamily="34" charset="0"/>
                <a:ea typeface="Times New Roman" panose="02020603050405020304" pitchFamily="18" charset="0"/>
                <a:cs typeface="Calibri" panose="020F0502020204030204" pitchFamily="34" charset="0"/>
              </a:rPr>
              <a:t>Esneklikleri </a:t>
            </a:r>
            <a:r>
              <a:rPr lang="tr-TR" altLang="tr-TR" dirty="0">
                <a:latin typeface="Calibri" panose="020F0502020204030204" pitchFamily="34" charset="0"/>
                <a:ea typeface="Times New Roman" panose="02020603050405020304" pitchFamily="18" charset="0"/>
                <a:cs typeface="Calibri" panose="020F0502020204030204" pitchFamily="34" charset="0"/>
              </a:rPr>
              <a:t>azdır şoku emmezler</a:t>
            </a:r>
            <a:r>
              <a:rPr lang="tr-TR" altLang="tr-TR" dirty="0" smtClean="0">
                <a:latin typeface="Calibri" panose="020F0502020204030204" pitchFamily="34" charset="0"/>
                <a:ea typeface="Times New Roman" panose="02020603050405020304" pitchFamily="18" charset="0"/>
                <a:cs typeface="Calibri" panose="020F0502020204030204" pitchFamily="34" charset="0"/>
              </a:rPr>
              <a:t>.</a:t>
            </a:r>
          </a:p>
          <a:p>
            <a:pPr defTabSz="914378">
              <a:lnSpc>
                <a:spcPct val="150000"/>
              </a:lnSpc>
              <a:buFontTx/>
              <a:buChar char="•"/>
              <a:tabLst>
                <a:tab pos="457189" algn="l"/>
              </a:tabLst>
            </a:pPr>
            <a:r>
              <a:rPr lang="tr-TR" altLang="tr-TR" dirty="0" err="1">
                <a:latin typeface="Calibri" panose="020F0502020204030204" pitchFamily="34" charset="0"/>
                <a:ea typeface="Times New Roman" panose="02020603050405020304" pitchFamily="18" charset="0"/>
                <a:cs typeface="Calibri" panose="020F0502020204030204" pitchFamily="34" charset="0"/>
              </a:rPr>
              <a:t>Polyamid</a:t>
            </a:r>
            <a:r>
              <a:rPr lang="tr-TR" altLang="tr-TR" dirty="0">
                <a:latin typeface="Calibri" panose="020F0502020204030204" pitchFamily="34" charset="0"/>
                <a:ea typeface="Times New Roman" panose="02020603050405020304" pitchFamily="18" charset="0"/>
                <a:cs typeface="Calibri" panose="020F0502020204030204" pitchFamily="34" charset="0"/>
              </a:rPr>
              <a:t> ve polyesterden yapılırlar</a:t>
            </a:r>
            <a:r>
              <a:rPr lang="tr-TR" altLang="tr-TR" dirty="0" smtClean="0">
                <a:latin typeface="Calibri" panose="020F0502020204030204" pitchFamily="34" charset="0"/>
                <a:ea typeface="Times New Roman" panose="02020603050405020304" pitchFamily="18" charset="0"/>
                <a:cs typeface="Calibri" panose="020F0502020204030204" pitchFamily="34" charset="0"/>
              </a:rPr>
              <a:t>.</a:t>
            </a:r>
            <a:endParaRPr lang="tr-TR" altLang="tr-TR" dirty="0">
              <a:latin typeface="Calibri" panose="020F0502020204030204" pitchFamily="34" charset="0"/>
            </a:endParaRPr>
          </a:p>
          <a:p>
            <a:pPr defTabSz="914378">
              <a:lnSpc>
                <a:spcPct val="150000"/>
              </a:lnSpc>
              <a:buFontTx/>
              <a:buChar char="•"/>
              <a:tabLst>
                <a:tab pos="457189" algn="l"/>
              </a:tabLst>
            </a:pPr>
            <a:r>
              <a:rPr lang="tr-TR" altLang="tr-TR" dirty="0">
                <a:latin typeface="Calibri" panose="020F0502020204030204" pitchFamily="34" charset="0"/>
                <a:ea typeface="Times New Roman" panose="02020603050405020304" pitchFamily="18" charset="0"/>
                <a:cs typeface="Calibri" panose="020F0502020204030204" pitchFamily="34" charset="0"/>
              </a:rPr>
              <a:t>Örtüleri kalın dokuması seyrektir. </a:t>
            </a:r>
            <a:endParaRPr lang="tr-TR" altLang="tr-TR" dirty="0">
              <a:latin typeface="Calibri" panose="020F0502020204030204" pitchFamily="34" charset="0"/>
            </a:endParaRPr>
          </a:p>
          <a:p>
            <a:pPr defTabSz="914378">
              <a:lnSpc>
                <a:spcPct val="150000"/>
              </a:lnSpc>
              <a:buFontTx/>
              <a:buChar char="•"/>
              <a:tabLst>
                <a:tab pos="457189" algn="l"/>
              </a:tabLst>
            </a:pPr>
            <a:r>
              <a:rPr lang="tr-TR" altLang="tr-TR" dirty="0">
                <a:latin typeface="Calibri" panose="020F0502020204030204" pitchFamily="34" charset="0"/>
                <a:ea typeface="Times New Roman" panose="02020603050405020304" pitchFamily="18" charset="0"/>
                <a:cs typeface="Calibri" panose="020F0502020204030204" pitchFamily="34" charset="0"/>
              </a:rPr>
              <a:t>Genellikle 200 metrelik rulolar halinde bulunur.</a:t>
            </a:r>
            <a:endParaRPr lang="tr-TR" altLang="tr-TR" dirty="0">
              <a:latin typeface="Calibri" panose="020F0502020204030204" pitchFamily="34" charset="0"/>
            </a:endParaRPr>
          </a:p>
          <a:p>
            <a:pPr defTabSz="914378">
              <a:lnSpc>
                <a:spcPct val="150000"/>
              </a:lnSpc>
              <a:buFontTx/>
              <a:buChar char="•"/>
              <a:tabLst>
                <a:tab pos="457189" algn="l"/>
              </a:tabLst>
            </a:pPr>
            <a:r>
              <a:rPr lang="tr-TR" altLang="tr-TR" dirty="0">
                <a:latin typeface="Calibri" panose="020F0502020204030204" pitchFamily="34" charset="0"/>
                <a:ea typeface="Times New Roman" panose="02020603050405020304" pitchFamily="18" charset="0"/>
                <a:cs typeface="Calibri" panose="020F0502020204030204" pitchFamily="34" charset="0"/>
              </a:rPr>
              <a:t>Genellikle beyaz, gri veya toprak renklidir.</a:t>
            </a:r>
            <a:endParaRPr lang="tr-TR" altLang="tr-TR" dirty="0">
              <a:latin typeface="Calibri" panose="020F0502020204030204" pitchFamily="34" charset="0"/>
            </a:endParaRPr>
          </a:p>
          <a:p>
            <a:pPr defTabSz="914378">
              <a:lnSpc>
                <a:spcPct val="150000"/>
              </a:lnSpc>
              <a:buFontTx/>
              <a:buChar char="•"/>
              <a:tabLst>
                <a:tab pos="457189" algn="l"/>
              </a:tabLst>
            </a:pPr>
            <a:r>
              <a:rPr lang="tr-TR" altLang="tr-TR" dirty="0">
                <a:latin typeface="Calibri" panose="020F0502020204030204" pitchFamily="34" charset="0"/>
                <a:ea typeface="Times New Roman" panose="02020603050405020304" pitchFamily="18" charset="0"/>
                <a:cs typeface="Calibri" panose="020F0502020204030204" pitchFamily="34" charset="0"/>
              </a:rPr>
              <a:t>Yüke karşı dayanıklıdır. </a:t>
            </a:r>
            <a:endParaRPr lang="tr-TR" altLang="tr-TR" dirty="0">
              <a:latin typeface="Calibri" panose="020F0502020204030204" pitchFamily="34" charset="0"/>
            </a:endParaRPr>
          </a:p>
          <a:p>
            <a:pPr defTabSz="914378">
              <a:lnSpc>
                <a:spcPct val="150000"/>
              </a:lnSpc>
              <a:tabLst>
                <a:tab pos="457189" algn="l"/>
              </a:tabLst>
            </a:pPr>
            <a:r>
              <a:rPr lang="tr-TR" altLang="tr-TR" b="1" i="1" dirty="0">
                <a:latin typeface="Calibri" panose="020F0502020204030204" pitchFamily="34" charset="0"/>
                <a:ea typeface="Times New Roman" panose="02020603050405020304" pitchFamily="18" charset="0"/>
                <a:cs typeface="Calibri" panose="020F0502020204030204" pitchFamily="34" charset="0"/>
              </a:rPr>
              <a:t>Kurtarmada bu ipler tercih edilir</a:t>
            </a:r>
            <a:r>
              <a:rPr lang="tr-TR" altLang="tr-TR" b="1" dirty="0">
                <a:latin typeface="Calibri" panose="020F0502020204030204" pitchFamily="34" charset="0"/>
                <a:ea typeface="Times New Roman" panose="02020603050405020304" pitchFamily="18" charset="0"/>
                <a:cs typeface="Calibri" panose="020F0502020204030204" pitchFamily="34" charset="0"/>
              </a:rPr>
              <a:t>.</a:t>
            </a:r>
            <a:endParaRPr lang="tr-TR" altLang="tr-TR" dirty="0">
              <a:latin typeface="Calibri" panose="020F0502020204030204" pitchFamily="34" charset="0"/>
            </a:endParaRPr>
          </a:p>
          <a:p>
            <a:pPr defTabSz="914378">
              <a:lnSpc>
                <a:spcPct val="150000"/>
              </a:lnSpc>
              <a:tabLst>
                <a:tab pos="457189" algn="l"/>
              </a:tabLst>
            </a:pPr>
            <a:endParaRPr lang="tr-TR" altLang="tr-TR" dirty="0">
              <a:latin typeface="Calibri" panose="020F0502020204030204" pitchFamily="34" charset="0"/>
            </a:endParaRPr>
          </a:p>
        </p:txBody>
      </p:sp>
      <p:sp>
        <p:nvSpPr>
          <p:cNvPr id="5" name="Metin kutusu 4"/>
          <p:cNvSpPr txBox="1"/>
          <p:nvPr/>
        </p:nvSpPr>
        <p:spPr>
          <a:xfrm>
            <a:off x="8537381" y="4795705"/>
            <a:ext cx="346366" cy="261610"/>
          </a:xfrm>
          <a:prstGeom prst="rect">
            <a:avLst/>
          </a:prstGeom>
          <a:noFill/>
        </p:spPr>
        <p:txBody>
          <a:bodyPr wrap="square" rtlCol="0">
            <a:spAutoFit/>
          </a:bodyPr>
          <a:lstStyle/>
          <a:p>
            <a:pPr algn="ctr"/>
            <a:r>
              <a:rPr lang="tr-TR" sz="1100" dirty="0" smtClean="0">
                <a:solidFill>
                  <a:schemeClr val="tx1">
                    <a:lumMod val="75000"/>
                    <a:lumOff val="25000"/>
                  </a:schemeClr>
                </a:solidFill>
                <a:latin typeface="Calibri" panose="020F0502020204030204" pitchFamily="34" charset="0"/>
                <a:cs typeface="Calibri" panose="020F0502020204030204" pitchFamily="34" charset="0"/>
              </a:rPr>
              <a:t>5</a:t>
            </a:r>
            <a:endParaRPr lang="tr-TR" sz="1100" dirty="0" smtClean="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876467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 xmlns:a16="http://schemas.microsoft.com/office/drawing/2014/main" id="{4670612A-34E9-47E8-AB56-436AF8BE4531}"/>
              </a:ext>
            </a:extLst>
          </p:cNvPr>
          <p:cNvSpPr/>
          <p:nvPr/>
        </p:nvSpPr>
        <p:spPr>
          <a:xfrm>
            <a:off x="107852" y="2060281"/>
            <a:ext cx="8825132" cy="1754324"/>
          </a:xfrm>
          <a:prstGeom prst="rect">
            <a:avLst/>
          </a:prstGeom>
        </p:spPr>
        <p:txBody>
          <a:bodyPr wrap="square" lIns="91438" tIns="45719" rIns="91438" bIns="45719">
            <a:spAutoFit/>
          </a:bodyPr>
          <a:lstStyle/>
          <a:p>
            <a:pPr marL="447664" algn="just">
              <a:lnSpc>
                <a:spcPct val="150000"/>
              </a:lnSpc>
              <a:spcAft>
                <a:spcPts val="0"/>
              </a:spcAft>
            </a:pPr>
            <a:r>
              <a:rPr lang="tr-TR" b="1" dirty="0">
                <a:latin typeface="Calibri" panose="020F0502020204030204" pitchFamily="34" charset="0"/>
              </a:rPr>
              <a:t>DİNAMİK </a:t>
            </a:r>
            <a:r>
              <a:rPr lang="tr-TR" b="1" dirty="0" smtClean="0">
                <a:latin typeface="Calibri" panose="020F0502020204030204" pitchFamily="34" charset="0"/>
              </a:rPr>
              <a:t>İPLER</a:t>
            </a:r>
            <a:endParaRPr lang="tr-TR" dirty="0" smtClean="0">
              <a:latin typeface="Calibri" panose="020F0502020204030204" pitchFamily="34" charset="0"/>
              <a:ea typeface="Calibri" panose="020F0502020204030204" pitchFamily="34" charset="0"/>
              <a:cs typeface="Times New Roman" panose="02020603050405020304" pitchFamily="18" charset="0"/>
            </a:endParaRPr>
          </a:p>
          <a:p>
            <a:pPr marL="625475" indent="-177800" algn="just">
              <a:lnSpc>
                <a:spcPct val="150000"/>
              </a:lnSpc>
              <a:spcAft>
                <a:spcPts val="0"/>
              </a:spcAft>
              <a:buFont typeface="Arial" panose="020B0604020202020204" pitchFamily="34" charset="0"/>
              <a:buChar char="•"/>
            </a:pPr>
            <a:r>
              <a:rPr lang="tr-TR" dirty="0" smtClean="0">
                <a:latin typeface="Calibri" panose="020F0502020204030204" pitchFamily="34" charset="0"/>
                <a:ea typeface="Calibri" panose="020F0502020204030204" pitchFamily="34" charset="0"/>
                <a:cs typeface="Times New Roman" panose="02020603050405020304" pitchFamily="18" charset="0"/>
              </a:rPr>
              <a:t>Tırmanış </a:t>
            </a:r>
            <a:r>
              <a:rPr lang="tr-TR" dirty="0">
                <a:latin typeface="Calibri" panose="020F0502020204030204" pitchFamily="34" charset="0"/>
                <a:ea typeface="Calibri" panose="020F0502020204030204" pitchFamily="34" charset="0"/>
                <a:cs typeface="Times New Roman" panose="02020603050405020304" pitchFamily="18" charset="0"/>
              </a:rPr>
              <a:t>sırasında </a:t>
            </a:r>
            <a:r>
              <a:rPr lang="tr-TR" dirty="0" err="1">
                <a:latin typeface="Calibri" panose="020F0502020204030204" pitchFamily="34" charset="0"/>
                <a:ea typeface="Calibri" panose="020F0502020204030204" pitchFamily="34" charset="0"/>
                <a:cs typeface="Times New Roman" panose="02020603050405020304" pitchFamily="18" charset="0"/>
              </a:rPr>
              <a:t>kurtarmacıların</a:t>
            </a:r>
            <a:r>
              <a:rPr lang="tr-TR" dirty="0">
                <a:latin typeface="Calibri" panose="020F0502020204030204" pitchFamily="34" charset="0"/>
                <a:ea typeface="Calibri" panose="020F0502020204030204" pitchFamily="34" charset="0"/>
                <a:cs typeface="Times New Roman" panose="02020603050405020304" pitchFamily="18" charset="0"/>
              </a:rPr>
              <a:t> kullandıkları ipler</a:t>
            </a:r>
            <a:r>
              <a:rPr lang="tr-TR" dirty="0">
                <a:latin typeface="Calibri" panose="020F0502020204030204" pitchFamily="34" charset="0"/>
                <a:ea typeface="Calibri" panose="020F0502020204030204" pitchFamily="34" charset="0"/>
                <a:cs typeface="Times New Roman" panose="02020603050405020304" pitchFamily="18" charset="0"/>
              </a:rPr>
              <a:t>, düşme esnasında </a:t>
            </a:r>
            <a:r>
              <a:rPr lang="tr-TR" dirty="0">
                <a:latin typeface="Calibri" panose="020F0502020204030204" pitchFamily="34" charset="0"/>
                <a:ea typeface="Calibri" panose="020F0502020204030204" pitchFamily="34" charset="0"/>
                <a:cs typeface="Times New Roman" panose="02020603050405020304" pitchFamily="18" charset="0"/>
              </a:rPr>
              <a:t>asıl güvenliği sağlayan ve düşme şokunu en az hissettirmeyi </a:t>
            </a:r>
            <a:r>
              <a:rPr lang="tr-TR" dirty="0">
                <a:latin typeface="Calibri" panose="020F0502020204030204" pitchFamily="34" charset="0"/>
                <a:ea typeface="Calibri" panose="020F0502020204030204" pitchFamily="34" charset="0"/>
                <a:cs typeface="Times New Roman" panose="02020603050405020304" pitchFamily="18" charset="0"/>
              </a:rPr>
              <a:t>amaçlayarak </a:t>
            </a:r>
            <a:r>
              <a:rPr lang="tr-TR" dirty="0">
                <a:latin typeface="Calibri" panose="020F0502020204030204" pitchFamily="34" charset="0"/>
                <a:ea typeface="Calibri" panose="020F0502020204030204" pitchFamily="34" charset="0"/>
                <a:cs typeface="Times New Roman" panose="02020603050405020304" pitchFamily="18" charset="0"/>
              </a:rPr>
              <a:t>üretilmiş özel iplerdir</a:t>
            </a:r>
            <a:r>
              <a:rPr lang="tr-TR" dirty="0">
                <a:latin typeface="Calibri" panose="020F0502020204030204" pitchFamily="34" charset="0"/>
                <a:ea typeface="Calibri" panose="020F0502020204030204" pitchFamily="34" charset="0"/>
                <a:cs typeface="Times New Roman" panose="02020603050405020304" pitchFamily="18" charset="0"/>
              </a:rPr>
              <a:t>. </a:t>
            </a:r>
          </a:p>
          <a:p>
            <a:pPr marL="625475" indent="-177800" algn="just">
              <a:lnSpc>
                <a:spcPct val="150000"/>
              </a:lnSpc>
              <a:spcAft>
                <a:spcPts val="0"/>
              </a:spcAft>
              <a:buFont typeface="Arial" panose="020B0604020202020204" pitchFamily="34" charset="0"/>
              <a:buChar char="•"/>
            </a:pPr>
            <a:r>
              <a:rPr lang="tr-TR" dirty="0">
                <a:latin typeface="Calibri" panose="020F0502020204030204" pitchFamily="34" charset="0"/>
                <a:ea typeface="Calibri" panose="020F0502020204030204" pitchFamily="34" charset="0"/>
                <a:cs typeface="Times New Roman" panose="02020603050405020304" pitchFamily="18" charset="0"/>
              </a:rPr>
              <a:t>Esneme </a:t>
            </a:r>
            <a:r>
              <a:rPr lang="tr-TR" dirty="0">
                <a:latin typeface="Calibri" panose="020F0502020204030204" pitchFamily="34" charset="0"/>
                <a:ea typeface="Calibri" panose="020F0502020204030204" pitchFamily="34" charset="0"/>
                <a:cs typeface="Times New Roman" panose="02020603050405020304" pitchFamily="18" charset="0"/>
              </a:rPr>
              <a:t>katsayısı %7-11 arasında değişen  </a:t>
            </a:r>
            <a:r>
              <a:rPr lang="tr-TR" dirty="0">
                <a:latin typeface="Calibri" panose="020F0502020204030204" pitchFamily="34" charset="0"/>
                <a:ea typeface="Calibri" panose="020F0502020204030204" pitchFamily="34" charset="0"/>
                <a:cs typeface="Times New Roman" panose="02020603050405020304" pitchFamily="18" charset="0"/>
              </a:rPr>
              <a:t>iplerdir</a:t>
            </a:r>
            <a:r>
              <a:rPr lang="tr-TR" dirty="0">
                <a:latin typeface="Calibri" panose="020F0502020204030204" pitchFamily="34" charset="0"/>
                <a:ea typeface="Calibri" panose="020F0502020204030204" pitchFamily="34" charset="0"/>
                <a:cs typeface="Times New Roman" panose="02020603050405020304" pitchFamily="18" charset="0"/>
              </a:rPr>
              <a:t>.</a:t>
            </a:r>
          </a:p>
        </p:txBody>
      </p:sp>
      <p:sp>
        <p:nvSpPr>
          <p:cNvPr id="2" name="AutoShape 2" descr="dinamik ip ile ilgili görsel sonucu"/>
          <p:cNvSpPr>
            <a:spLocks noChangeAspect="1" noChangeArrowheads="1"/>
          </p:cNvSpPr>
          <p:nvPr/>
        </p:nvSpPr>
        <p:spPr bwMode="auto">
          <a:xfrm>
            <a:off x="63500" y="-136525"/>
            <a:ext cx="3554413" cy="35544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4" descr="dinamik ip ile ilgili görsel sonucu"/>
          <p:cNvSpPr>
            <a:spLocks noChangeAspect="1" noChangeArrowheads="1"/>
          </p:cNvSpPr>
          <p:nvPr/>
        </p:nvSpPr>
        <p:spPr bwMode="auto">
          <a:xfrm>
            <a:off x="215900" y="15875"/>
            <a:ext cx="3554413" cy="35544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6" descr="dinamik ip ile ilgili görsel sonucu"/>
          <p:cNvSpPr>
            <a:spLocks noChangeAspect="1" noChangeArrowheads="1"/>
          </p:cNvSpPr>
          <p:nvPr/>
        </p:nvSpPr>
        <p:spPr bwMode="auto">
          <a:xfrm>
            <a:off x="368300" y="168275"/>
            <a:ext cx="3554413" cy="35544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Metin kutusu 7"/>
          <p:cNvSpPr txBox="1"/>
          <p:nvPr/>
        </p:nvSpPr>
        <p:spPr>
          <a:xfrm>
            <a:off x="8537381" y="4795705"/>
            <a:ext cx="346366" cy="261610"/>
          </a:xfrm>
          <a:prstGeom prst="rect">
            <a:avLst/>
          </a:prstGeom>
          <a:noFill/>
        </p:spPr>
        <p:txBody>
          <a:bodyPr wrap="square" rtlCol="0">
            <a:spAutoFit/>
          </a:bodyPr>
          <a:lstStyle/>
          <a:p>
            <a:pPr algn="ctr"/>
            <a:r>
              <a:rPr lang="tr-TR" sz="1100" dirty="0" smtClean="0">
                <a:solidFill>
                  <a:schemeClr val="tx1">
                    <a:lumMod val="75000"/>
                    <a:lumOff val="25000"/>
                  </a:schemeClr>
                </a:solidFill>
                <a:latin typeface="Calibri" panose="020F0502020204030204" pitchFamily="34" charset="0"/>
                <a:cs typeface="Calibri" panose="020F0502020204030204" pitchFamily="34" charset="0"/>
              </a:rPr>
              <a:t>6</a:t>
            </a:r>
            <a:endParaRPr lang="tr-TR" sz="1100" dirty="0" smtClean="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271545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Dikdörtgen 8">
            <a:extLst>
              <a:ext uri="{FF2B5EF4-FFF2-40B4-BE49-F238E27FC236}">
                <a16:creationId xmlns="" xmlns:a16="http://schemas.microsoft.com/office/drawing/2014/main" id="{B63D45A7-FA3F-4FCC-9467-EF0C047B3E7F}"/>
              </a:ext>
            </a:extLst>
          </p:cNvPr>
          <p:cNvSpPr/>
          <p:nvPr/>
        </p:nvSpPr>
        <p:spPr>
          <a:xfrm>
            <a:off x="121920" y="1223331"/>
            <a:ext cx="5699760" cy="3416318"/>
          </a:xfrm>
          <a:prstGeom prst="rect">
            <a:avLst/>
          </a:prstGeom>
        </p:spPr>
        <p:txBody>
          <a:bodyPr wrap="square" lIns="91438" tIns="45719" rIns="91438" bIns="45719">
            <a:spAutoFit/>
          </a:bodyPr>
          <a:lstStyle/>
          <a:p>
            <a:pPr algn="just" defTabSz="914378">
              <a:lnSpc>
                <a:spcPct val="150000"/>
              </a:lnSpc>
              <a:tabLst>
                <a:tab pos="457189" algn="l"/>
              </a:tabLst>
            </a:pPr>
            <a:r>
              <a:rPr lang="tr-TR" sz="1600" b="1" dirty="0">
                <a:latin typeface="Calibri" panose="020F0502020204030204" pitchFamily="34" charset="0"/>
              </a:rPr>
              <a:t>DİNAMİK İPLERİN </a:t>
            </a:r>
            <a:r>
              <a:rPr lang="tr-TR" sz="1600" b="1" dirty="0" smtClean="0">
                <a:latin typeface="Calibri" panose="020F0502020204030204" pitchFamily="34" charset="0"/>
              </a:rPr>
              <a:t>ÖZELLİKLERİ</a:t>
            </a:r>
            <a:endParaRPr lang="tr-TR" altLang="tr-TR" sz="1600" dirty="0" smtClean="0">
              <a:latin typeface="Calibri" panose="020F0502020204030204" pitchFamily="34" charset="0"/>
              <a:ea typeface="Times New Roman" panose="02020603050405020304" pitchFamily="18" charset="0"/>
              <a:cs typeface="Calibri" panose="020F0502020204030204" pitchFamily="34" charset="0"/>
            </a:endParaRPr>
          </a:p>
          <a:p>
            <a:pPr marL="342892" indent="-342892" algn="just" defTabSz="914378">
              <a:lnSpc>
                <a:spcPct val="150000"/>
              </a:lnSpc>
              <a:buFont typeface="Arial" panose="020B0604020202020204" pitchFamily="34" charset="0"/>
              <a:buChar char="•"/>
              <a:tabLst>
                <a:tab pos="457189" algn="l"/>
              </a:tabLst>
            </a:pPr>
            <a:r>
              <a:rPr lang="tr-TR" altLang="tr-TR" sz="1600" dirty="0" smtClean="0">
                <a:latin typeface="Calibri" panose="020F0502020204030204" pitchFamily="34" charset="0"/>
                <a:ea typeface="Times New Roman" panose="02020603050405020304" pitchFamily="18" charset="0"/>
                <a:cs typeface="Calibri" panose="020F0502020204030204" pitchFamily="34" charset="0"/>
              </a:rPr>
              <a:t>Dinamik </a:t>
            </a:r>
            <a:r>
              <a:rPr lang="tr-TR" altLang="tr-TR" sz="1600" dirty="0">
                <a:latin typeface="Calibri" panose="020F0502020204030204" pitchFamily="34" charset="0"/>
                <a:ea typeface="Times New Roman" panose="02020603050405020304" pitchFamily="18" charset="0"/>
                <a:cs typeface="Calibri" panose="020F0502020204030204" pitchFamily="34" charset="0"/>
              </a:rPr>
              <a:t>ipler ana malzemesi naylondur.</a:t>
            </a:r>
            <a:endParaRPr lang="tr-TR" altLang="tr-TR" sz="1600" dirty="0">
              <a:latin typeface="Calibri" panose="020F0502020204030204" pitchFamily="34" charset="0"/>
            </a:endParaRPr>
          </a:p>
          <a:p>
            <a:pPr marL="342892" indent="-342892" algn="just" defTabSz="914378">
              <a:lnSpc>
                <a:spcPct val="150000"/>
              </a:lnSpc>
              <a:buFont typeface="Arial" panose="020B0604020202020204" pitchFamily="34" charset="0"/>
              <a:buChar char="•"/>
              <a:tabLst>
                <a:tab pos="457189" algn="l"/>
              </a:tabLst>
            </a:pPr>
            <a:r>
              <a:rPr lang="tr-TR" altLang="tr-TR" sz="1600" dirty="0">
                <a:latin typeface="Calibri" panose="020F0502020204030204" pitchFamily="34" charset="0"/>
                <a:ea typeface="Times New Roman" panose="02020603050405020304" pitchFamily="18" charset="0"/>
                <a:cs typeface="Calibri" panose="020F0502020204030204" pitchFamily="34" charset="0"/>
              </a:rPr>
              <a:t>Polyestere göre daha esnektir.</a:t>
            </a:r>
            <a:endParaRPr lang="tr-TR" altLang="tr-TR" sz="1600" dirty="0">
              <a:latin typeface="Calibri" panose="020F0502020204030204" pitchFamily="34" charset="0"/>
            </a:endParaRPr>
          </a:p>
          <a:p>
            <a:pPr marL="342892" indent="-342892" algn="just" defTabSz="914378">
              <a:lnSpc>
                <a:spcPct val="150000"/>
              </a:lnSpc>
              <a:buFont typeface="Arial" panose="020B0604020202020204" pitchFamily="34" charset="0"/>
              <a:buChar char="•"/>
              <a:tabLst>
                <a:tab pos="457189" algn="l"/>
              </a:tabLst>
            </a:pPr>
            <a:r>
              <a:rPr lang="tr-TR" altLang="tr-TR" sz="1600" dirty="0">
                <a:latin typeface="Calibri" panose="020F0502020204030204" pitchFamily="34" charset="0"/>
                <a:ea typeface="Times New Roman" panose="02020603050405020304" pitchFamily="18" charset="0"/>
                <a:cs typeface="Calibri" panose="020F0502020204030204" pitchFamily="34" charset="0"/>
              </a:rPr>
              <a:t>Sürtünmeye karşı daha dayanıklıdır.</a:t>
            </a:r>
            <a:endParaRPr lang="tr-TR" altLang="tr-TR" sz="1600" dirty="0">
              <a:latin typeface="Calibri" panose="020F0502020204030204" pitchFamily="34" charset="0"/>
            </a:endParaRPr>
          </a:p>
          <a:p>
            <a:pPr marL="342892" indent="-342892" algn="just" defTabSz="914378">
              <a:lnSpc>
                <a:spcPct val="150000"/>
              </a:lnSpc>
              <a:buFont typeface="Arial" panose="020B0604020202020204" pitchFamily="34" charset="0"/>
              <a:buChar char="•"/>
              <a:tabLst>
                <a:tab pos="457189" algn="l"/>
              </a:tabLst>
            </a:pPr>
            <a:r>
              <a:rPr lang="tr-TR" altLang="tr-TR" sz="1600" dirty="0">
                <a:latin typeface="Calibri" panose="020F0502020204030204" pitchFamily="34" charset="0"/>
                <a:ea typeface="Times New Roman" panose="02020603050405020304" pitchFamily="18" charset="0"/>
                <a:cs typeface="Calibri" panose="020F0502020204030204" pitchFamily="34" charset="0"/>
              </a:rPr>
              <a:t>Çekeri daha fazladır.</a:t>
            </a:r>
            <a:endParaRPr lang="tr-TR" altLang="tr-TR" sz="1600" dirty="0">
              <a:latin typeface="Calibri" panose="020F0502020204030204" pitchFamily="34" charset="0"/>
            </a:endParaRPr>
          </a:p>
          <a:p>
            <a:pPr marL="342892" indent="-342892" algn="just" defTabSz="914378">
              <a:lnSpc>
                <a:spcPct val="150000"/>
              </a:lnSpc>
              <a:buFont typeface="Arial" panose="020B0604020202020204" pitchFamily="34" charset="0"/>
              <a:buChar char="•"/>
              <a:tabLst>
                <a:tab pos="457189" algn="l"/>
              </a:tabLst>
            </a:pPr>
            <a:r>
              <a:rPr lang="tr-TR" altLang="tr-TR" sz="1600" dirty="0">
                <a:latin typeface="Calibri" panose="020F0502020204030204" pitchFamily="34" charset="0"/>
                <a:ea typeface="Times New Roman" panose="02020603050405020304" pitchFamily="18" charset="0"/>
                <a:cs typeface="Calibri" panose="020F0502020204030204" pitchFamily="34" charset="0"/>
              </a:rPr>
              <a:t>Mantosu ince sık dokulu ve çok renklidir.</a:t>
            </a:r>
            <a:endParaRPr lang="tr-TR" altLang="tr-TR" sz="1600" dirty="0">
              <a:latin typeface="Calibri" panose="020F0502020204030204" pitchFamily="34" charset="0"/>
            </a:endParaRPr>
          </a:p>
          <a:p>
            <a:pPr marL="342892" indent="-342892" algn="just" defTabSz="914378">
              <a:lnSpc>
                <a:spcPct val="150000"/>
              </a:lnSpc>
              <a:buFont typeface="Arial" panose="020B0604020202020204" pitchFamily="34" charset="0"/>
              <a:buChar char="•"/>
              <a:tabLst>
                <a:tab pos="457189" algn="l"/>
              </a:tabLst>
            </a:pPr>
            <a:r>
              <a:rPr lang="tr-TR" altLang="tr-TR" sz="1600" dirty="0">
                <a:latin typeface="Calibri" panose="020F0502020204030204" pitchFamily="34" charset="0"/>
                <a:ea typeface="Times New Roman" panose="02020603050405020304" pitchFamily="18" charset="0"/>
                <a:cs typeface="Calibri" panose="020F0502020204030204" pitchFamily="34" charset="0"/>
              </a:rPr>
              <a:t>Esnekliğinden dolayı şoku önlerler.</a:t>
            </a:r>
            <a:endParaRPr lang="tr-TR" altLang="tr-TR" sz="1600" dirty="0">
              <a:latin typeface="Calibri" panose="020F0502020204030204" pitchFamily="34" charset="0"/>
            </a:endParaRPr>
          </a:p>
          <a:p>
            <a:pPr marL="342892" indent="-342892" algn="just" defTabSz="914378">
              <a:lnSpc>
                <a:spcPct val="150000"/>
              </a:lnSpc>
              <a:buFont typeface="Arial" panose="020B0604020202020204" pitchFamily="34" charset="0"/>
              <a:buChar char="•"/>
              <a:tabLst>
                <a:tab pos="457189" algn="l"/>
              </a:tabLst>
            </a:pPr>
            <a:r>
              <a:rPr lang="tr-TR" altLang="tr-TR" sz="1600" dirty="0">
                <a:latin typeface="Calibri" panose="020F0502020204030204" pitchFamily="34" charset="0"/>
                <a:ea typeface="Times New Roman" panose="02020603050405020304" pitchFamily="18" charset="0"/>
                <a:cs typeface="Calibri" panose="020F0502020204030204" pitchFamily="34" charset="0"/>
              </a:rPr>
              <a:t>Daha çok sportif amaçlı ve dağcılıkta kullanılırlar.</a:t>
            </a:r>
            <a:endParaRPr lang="tr-TR" altLang="tr-TR" sz="1600" dirty="0">
              <a:latin typeface="Calibri" panose="020F0502020204030204" pitchFamily="34" charset="0"/>
            </a:endParaRPr>
          </a:p>
          <a:p>
            <a:pPr marL="342892" indent="-342892" algn="just" defTabSz="914378">
              <a:lnSpc>
                <a:spcPct val="150000"/>
              </a:lnSpc>
              <a:buFont typeface="Arial" panose="020B0604020202020204" pitchFamily="34" charset="0"/>
              <a:buChar char="•"/>
              <a:tabLst>
                <a:tab pos="457189" algn="l"/>
              </a:tabLst>
            </a:pPr>
            <a:r>
              <a:rPr lang="tr-TR" altLang="tr-TR" sz="1600" dirty="0">
                <a:latin typeface="Calibri" panose="020F0502020204030204" pitchFamily="34" charset="0"/>
                <a:ea typeface="Times New Roman" panose="02020603050405020304" pitchFamily="18" charset="0"/>
                <a:cs typeface="Calibri" panose="020F0502020204030204" pitchFamily="34" charset="0"/>
              </a:rPr>
              <a:t>İhtiyaç halinde kurtarmada da kullanılırlar.</a:t>
            </a:r>
            <a:endParaRPr lang="tr-TR" altLang="tr-TR" sz="1600" dirty="0">
              <a:latin typeface="Calibri" panose="020F0502020204030204" pitchFamily="34"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3839" y="1064872"/>
            <a:ext cx="2898418" cy="3733237"/>
          </a:xfrm>
          <a:prstGeom prst="rect">
            <a:avLst/>
          </a:prstGeom>
        </p:spPr>
      </p:pic>
      <p:sp>
        <p:nvSpPr>
          <p:cNvPr id="5" name="Metin kutusu 4"/>
          <p:cNvSpPr txBox="1"/>
          <p:nvPr/>
        </p:nvSpPr>
        <p:spPr>
          <a:xfrm>
            <a:off x="8537381" y="4795705"/>
            <a:ext cx="346366" cy="261610"/>
          </a:xfrm>
          <a:prstGeom prst="rect">
            <a:avLst/>
          </a:prstGeom>
          <a:noFill/>
        </p:spPr>
        <p:txBody>
          <a:bodyPr wrap="square" rtlCol="0">
            <a:spAutoFit/>
          </a:bodyPr>
          <a:lstStyle/>
          <a:p>
            <a:pPr algn="ctr"/>
            <a:r>
              <a:rPr lang="tr-TR" sz="1100" dirty="0" smtClean="0">
                <a:solidFill>
                  <a:schemeClr val="tx1">
                    <a:lumMod val="75000"/>
                    <a:lumOff val="25000"/>
                  </a:schemeClr>
                </a:solidFill>
                <a:latin typeface="Calibri" panose="020F0502020204030204" pitchFamily="34" charset="0"/>
                <a:cs typeface="Calibri" panose="020F0502020204030204" pitchFamily="34" charset="0"/>
              </a:rPr>
              <a:t>7</a:t>
            </a:r>
            <a:endParaRPr lang="tr-TR" sz="1100" dirty="0" smtClean="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094689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 xmlns:a16="http://schemas.microsoft.com/office/drawing/2014/main" id="{3372B724-A510-47BF-8CE1-156887BBB47C}"/>
              </a:ext>
            </a:extLst>
          </p:cNvPr>
          <p:cNvSpPr/>
          <p:nvPr/>
        </p:nvSpPr>
        <p:spPr>
          <a:xfrm>
            <a:off x="121921" y="1127287"/>
            <a:ext cx="8904849" cy="2308322"/>
          </a:xfrm>
          <a:prstGeom prst="rect">
            <a:avLst/>
          </a:prstGeom>
        </p:spPr>
        <p:txBody>
          <a:bodyPr wrap="square" lIns="91438" tIns="45719" rIns="91438" bIns="45719">
            <a:spAutoFit/>
          </a:bodyPr>
          <a:lstStyle/>
          <a:p>
            <a:pPr>
              <a:lnSpc>
                <a:spcPct val="150000"/>
              </a:lnSpc>
            </a:pPr>
            <a:r>
              <a:rPr lang="tr-TR" sz="1600" b="1" dirty="0">
                <a:latin typeface="Calibri" panose="020F0502020204030204" pitchFamily="34" charset="0"/>
              </a:rPr>
              <a:t>KALINLIKLARINA GÖRE </a:t>
            </a:r>
            <a:r>
              <a:rPr lang="tr-TR" sz="1600" b="1" dirty="0" smtClean="0">
                <a:latin typeface="Calibri" panose="020F0502020204030204" pitchFamily="34" charset="0"/>
              </a:rPr>
              <a:t>İPLER</a:t>
            </a:r>
            <a:endParaRPr lang="tr-TR" sz="1600" b="1" dirty="0" smtClean="0">
              <a:latin typeface="Calibri" panose="020F0502020204030204" pitchFamily="34" charset="0"/>
              <a:ea typeface="Times New Roman" panose="02020603050405020304" pitchFamily="18" charset="0"/>
            </a:endParaRPr>
          </a:p>
          <a:p>
            <a:pPr>
              <a:lnSpc>
                <a:spcPct val="150000"/>
              </a:lnSpc>
            </a:pPr>
            <a:r>
              <a:rPr lang="tr-TR" sz="1600" b="1" dirty="0" smtClean="0">
                <a:latin typeface="Calibri" panose="020F0502020204030204" pitchFamily="34" charset="0"/>
                <a:ea typeface="Times New Roman" panose="02020603050405020304" pitchFamily="18" charset="0"/>
              </a:rPr>
              <a:t>a- </a:t>
            </a:r>
            <a:r>
              <a:rPr lang="tr-TR" sz="1600" b="1" dirty="0">
                <a:latin typeface="Calibri" panose="020F0502020204030204" pitchFamily="34" charset="0"/>
                <a:ea typeface="Times New Roman" panose="02020603050405020304" pitchFamily="18" charset="0"/>
              </a:rPr>
              <a:t>Tam </a:t>
            </a:r>
            <a:r>
              <a:rPr lang="tr-TR" sz="1600" b="1" dirty="0">
                <a:latin typeface="Calibri" panose="020F0502020204030204" pitchFamily="34" charset="0"/>
                <a:ea typeface="Times New Roman" panose="02020603050405020304" pitchFamily="18" charset="0"/>
              </a:rPr>
              <a:t>İpler: </a:t>
            </a:r>
            <a:r>
              <a:rPr lang="tr-TR" sz="1600" dirty="0">
                <a:latin typeface="Calibri" panose="020F0502020204030204" pitchFamily="34" charset="0"/>
                <a:ea typeface="Times New Roman" panose="02020603050405020304" pitchFamily="18" charset="0"/>
              </a:rPr>
              <a:t>Tek olarak kurtarma faaliyetlerinde kullanılabilen iplerdir.</a:t>
            </a:r>
          </a:p>
          <a:p>
            <a:pPr>
              <a:lnSpc>
                <a:spcPct val="150000"/>
              </a:lnSpc>
            </a:pPr>
            <a:r>
              <a:rPr lang="tr-TR" sz="1600" b="1" dirty="0">
                <a:latin typeface="Calibri" panose="020F0502020204030204" pitchFamily="34" charset="0"/>
              </a:rPr>
              <a:t>b- Yarım </a:t>
            </a:r>
            <a:r>
              <a:rPr lang="tr-TR" sz="1600" b="1" dirty="0">
                <a:latin typeface="Calibri" panose="020F0502020204030204" pitchFamily="34" charset="0"/>
              </a:rPr>
              <a:t>İpler:</a:t>
            </a:r>
            <a:r>
              <a:rPr lang="tr-TR" sz="1600" dirty="0">
                <a:latin typeface="Calibri" panose="020F0502020204030204" pitchFamily="34" charset="0"/>
              </a:rPr>
              <a:t> Çekerleri bakımından tek başına kullanılamayan iplerdir.</a:t>
            </a:r>
          </a:p>
          <a:p>
            <a:pPr>
              <a:lnSpc>
                <a:spcPct val="150000"/>
              </a:lnSpc>
            </a:pPr>
            <a:r>
              <a:rPr lang="tr-TR" sz="1600" b="1" dirty="0">
                <a:latin typeface="Calibri" panose="020F0502020204030204" pitchFamily="34" charset="0"/>
              </a:rPr>
              <a:t>c- İkiz </a:t>
            </a:r>
            <a:r>
              <a:rPr lang="tr-TR" sz="1600" b="1" dirty="0">
                <a:latin typeface="Calibri" panose="020F0502020204030204" pitchFamily="34" charset="0"/>
              </a:rPr>
              <a:t>İpler</a:t>
            </a:r>
            <a:r>
              <a:rPr lang="tr-TR" sz="1600" b="1" dirty="0">
                <a:latin typeface="Calibri" panose="020F0502020204030204" pitchFamily="34" charset="0"/>
              </a:rPr>
              <a:t>: </a:t>
            </a:r>
            <a:r>
              <a:rPr lang="tr-TR" sz="1600" dirty="0">
                <a:latin typeface="Calibri" panose="020F0502020204030204" pitchFamily="34" charset="0"/>
              </a:rPr>
              <a:t>Tek </a:t>
            </a:r>
            <a:r>
              <a:rPr lang="tr-TR" sz="1600" dirty="0">
                <a:latin typeface="Calibri" panose="020F0502020204030204" pitchFamily="34" charset="0"/>
              </a:rPr>
              <a:t>başlarına kullanılamayan </a:t>
            </a:r>
            <a:r>
              <a:rPr lang="tr-TR" sz="1600" dirty="0">
                <a:latin typeface="Calibri" panose="020F0502020204030204" pitchFamily="34" charset="0"/>
              </a:rPr>
              <a:t>kaya </a:t>
            </a:r>
            <a:r>
              <a:rPr lang="tr-TR" sz="1600" dirty="0">
                <a:latin typeface="Calibri" panose="020F0502020204030204" pitchFamily="34" charset="0"/>
              </a:rPr>
              <a:t>tırmanışlarında ikisi aynı anda kullanılan iplerdir.</a:t>
            </a:r>
          </a:p>
          <a:p>
            <a:pPr>
              <a:lnSpc>
                <a:spcPct val="150000"/>
              </a:lnSpc>
            </a:pPr>
            <a:r>
              <a:rPr lang="tr-TR" sz="1600" b="1" dirty="0">
                <a:latin typeface="Calibri" panose="020F0502020204030204" pitchFamily="34" charset="0"/>
              </a:rPr>
              <a:t>d- Yardımcı </a:t>
            </a:r>
            <a:r>
              <a:rPr lang="tr-TR" sz="1600" b="1" dirty="0">
                <a:latin typeface="Calibri" panose="020F0502020204030204" pitchFamily="34" charset="0"/>
              </a:rPr>
              <a:t>İpler</a:t>
            </a:r>
            <a:r>
              <a:rPr lang="tr-TR" sz="1600" b="1" dirty="0">
                <a:latin typeface="Calibri" panose="020F0502020204030204" pitchFamily="34" charset="0"/>
              </a:rPr>
              <a:t>: </a:t>
            </a:r>
            <a:r>
              <a:rPr lang="tr-TR" sz="1600" dirty="0">
                <a:latin typeface="Calibri" panose="020F0502020204030204" pitchFamily="34" charset="0"/>
              </a:rPr>
              <a:t>Ana </a:t>
            </a:r>
            <a:r>
              <a:rPr lang="tr-TR" sz="1600" dirty="0">
                <a:latin typeface="Calibri" panose="020F0502020204030204" pitchFamily="34" charset="0"/>
              </a:rPr>
              <a:t>ipin dışında çoğu zaman daha ufak çap ve çekerde olan </a:t>
            </a:r>
          </a:p>
          <a:p>
            <a:pPr>
              <a:lnSpc>
                <a:spcPct val="150000"/>
              </a:lnSpc>
            </a:pPr>
            <a:r>
              <a:rPr lang="tr-TR" sz="1600" dirty="0">
                <a:latin typeface="Calibri" panose="020F0502020204030204" pitchFamily="34" charset="0"/>
              </a:rPr>
              <a:t>iplere emniyete yardımcı olarak kullanılır</a:t>
            </a:r>
            <a:r>
              <a:rPr lang="tr-TR" sz="1600" dirty="0" smtClean="0">
                <a:latin typeface="Calibri" panose="020F0502020204030204" pitchFamily="34" charset="0"/>
              </a:rPr>
              <a:t>.</a:t>
            </a:r>
            <a:endParaRPr lang="tr-TR" sz="1600" dirty="0">
              <a:latin typeface="Calibri" panose="020F0502020204030204" pitchFamily="34" charset="0"/>
            </a:endParaRPr>
          </a:p>
        </p:txBody>
      </p:sp>
      <p:pic>
        <p:nvPicPr>
          <p:cNvPr id="9" name="Resim 8" descr="C:\Users\aem.dersane\Desktop\ip özellikleri son.jpg">
            <a:extLst>
              <a:ext uri="{FF2B5EF4-FFF2-40B4-BE49-F238E27FC236}">
                <a16:creationId xmlns="" xmlns:a16="http://schemas.microsoft.com/office/drawing/2014/main" id="{928BD4A3-6C31-4F94-8D78-C1D15D617D4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58541" y="3432887"/>
            <a:ext cx="6262576" cy="1372988"/>
          </a:xfrm>
          <a:prstGeom prst="rect">
            <a:avLst/>
          </a:prstGeom>
          <a:noFill/>
          <a:ln>
            <a:noFill/>
          </a:ln>
        </p:spPr>
      </p:pic>
      <p:sp>
        <p:nvSpPr>
          <p:cNvPr id="5" name="Metin kutusu 4"/>
          <p:cNvSpPr txBox="1"/>
          <p:nvPr/>
        </p:nvSpPr>
        <p:spPr>
          <a:xfrm>
            <a:off x="8537381" y="4795705"/>
            <a:ext cx="346366" cy="261610"/>
          </a:xfrm>
          <a:prstGeom prst="rect">
            <a:avLst/>
          </a:prstGeom>
          <a:noFill/>
        </p:spPr>
        <p:txBody>
          <a:bodyPr wrap="square" rtlCol="0">
            <a:spAutoFit/>
          </a:bodyPr>
          <a:lstStyle/>
          <a:p>
            <a:pPr algn="ctr"/>
            <a:r>
              <a:rPr lang="tr-TR" sz="1100" dirty="0" smtClean="0">
                <a:solidFill>
                  <a:schemeClr val="tx1">
                    <a:lumMod val="75000"/>
                    <a:lumOff val="25000"/>
                  </a:schemeClr>
                </a:solidFill>
                <a:latin typeface="Calibri" panose="020F0502020204030204" pitchFamily="34" charset="0"/>
                <a:cs typeface="Calibri" panose="020F0502020204030204" pitchFamily="34" charset="0"/>
              </a:rPr>
              <a:t>8</a:t>
            </a:r>
            <a:endParaRPr lang="tr-TR" sz="1100" dirty="0" smtClean="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0324514"/>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Custom 146">
      <a:dk1>
        <a:srgbClr val="282828"/>
      </a:dk1>
      <a:lt1>
        <a:sysClr val="window" lastClr="FFFFFF"/>
      </a:lt1>
      <a:dk2>
        <a:srgbClr val="898B90"/>
      </a:dk2>
      <a:lt2>
        <a:srgbClr val="5E5E5E"/>
      </a:lt2>
      <a:accent1>
        <a:srgbClr val="EF6229"/>
      </a:accent1>
      <a:accent2>
        <a:srgbClr val="FF7E3D"/>
      </a:accent2>
      <a:accent3>
        <a:srgbClr val="F6A98A"/>
      </a:accent3>
      <a:accent4>
        <a:srgbClr val="680000"/>
      </a:accent4>
      <a:accent5>
        <a:srgbClr val="FAC29E"/>
      </a:accent5>
      <a:accent6>
        <a:srgbClr val="9B7669"/>
      </a:accent6>
      <a:hlink>
        <a:srgbClr val="994691"/>
      </a:hlink>
      <a:folHlink>
        <a:srgbClr val="9F6D99"/>
      </a:folHlink>
    </a:clrScheme>
    <a:fontScheme name="Custom 11">
      <a:majorFont>
        <a:latin typeface="Helvetica Light"/>
        <a:ea typeface=""/>
        <a:cs typeface=""/>
      </a:majorFont>
      <a:minorFont>
        <a:latin typeface="Helvetica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ctr">
          <a:defRPr sz="1600" dirty="0" smtClean="0">
            <a:solidFill>
              <a:schemeClr val="tx1">
                <a:lumMod val="75000"/>
                <a:lumOff val="25000"/>
              </a:schemeClr>
            </a:solidFill>
            <a:latin typeface="Helvetica Light"/>
            <a:cs typeface="Helvetica Light"/>
          </a:defRPr>
        </a:defPPr>
      </a:lstStyle>
    </a:txDef>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37765</TotalTime>
  <Words>1322</Words>
  <Application>Microsoft Office PowerPoint</Application>
  <PresentationFormat>Ekran Gösterisi (16:9)</PresentationFormat>
  <Paragraphs>192</Paragraphs>
  <Slides>28</Slides>
  <Notes>5</Notes>
  <HiddenSlides>0</HiddenSlides>
  <MMClips>0</MMClips>
  <ScaleCrop>false</ScaleCrop>
  <HeadingPairs>
    <vt:vector size="8" baseType="variant">
      <vt:variant>
        <vt:lpstr>Kullanılan Yazı Tipleri</vt:lpstr>
      </vt:variant>
      <vt:variant>
        <vt:i4>12</vt:i4>
      </vt:variant>
      <vt:variant>
        <vt:lpstr>Tema</vt:lpstr>
      </vt:variant>
      <vt:variant>
        <vt:i4>3</vt:i4>
      </vt:variant>
      <vt:variant>
        <vt:lpstr>Katıştırılmış OLE Hizmet Programları</vt:lpstr>
      </vt:variant>
      <vt:variant>
        <vt:i4>0</vt:i4>
      </vt:variant>
      <vt:variant>
        <vt:lpstr>Slayt Başlıkları</vt:lpstr>
      </vt:variant>
      <vt:variant>
        <vt:i4>28</vt:i4>
      </vt:variant>
    </vt:vector>
  </HeadingPairs>
  <TitlesOfParts>
    <vt:vector size="43" baseType="lpstr">
      <vt:lpstr>Arial</vt:lpstr>
      <vt:lpstr>Arial Black</vt:lpstr>
      <vt:lpstr>Helvetica</vt:lpstr>
      <vt:lpstr>Wingdings</vt:lpstr>
      <vt:lpstr>Times New Roman</vt:lpstr>
      <vt:lpstr>Calibri Light</vt:lpstr>
      <vt:lpstr>Myriad Pro</vt:lpstr>
      <vt:lpstr>Helvetica Light</vt:lpstr>
      <vt:lpstr>Symbol</vt:lpstr>
      <vt:lpstr>Calibri</vt:lpstr>
      <vt:lpstr>Myriad Pro Cond</vt:lpstr>
      <vt:lpstr>Tahoma</vt:lpstr>
      <vt:lpstr>Office Theme</vt:lpstr>
      <vt:lpstr>Office Teması</vt:lpstr>
      <vt:lpstr>1_Office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Grey Healthcare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AFAD</dc:title>
  <dc:creator>Arda Azmus;arda@ardaazmus.com</dc:creator>
  <cp:keywords>AFAD;arda@ardaazmus.com</cp:keywords>
  <cp:lastModifiedBy>Dell</cp:lastModifiedBy>
  <cp:revision>1150</cp:revision>
  <cp:lastPrinted>2016-01-07T10:35:48Z</cp:lastPrinted>
  <dcterms:created xsi:type="dcterms:W3CDTF">2013-09-16T04:02:48Z</dcterms:created>
  <dcterms:modified xsi:type="dcterms:W3CDTF">2019-04-23T11:59:07Z</dcterms:modified>
</cp:coreProperties>
</file>